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2"/>
  </p:notesMasterIdLst>
  <p:sldIdLst>
    <p:sldId id="269" r:id="rId2"/>
    <p:sldId id="270" r:id="rId3"/>
    <p:sldId id="271" r:id="rId4"/>
    <p:sldId id="292" r:id="rId5"/>
    <p:sldId id="294" r:id="rId6"/>
    <p:sldId id="275" r:id="rId7"/>
    <p:sldId id="276" r:id="rId8"/>
    <p:sldId id="279" r:id="rId9"/>
    <p:sldId id="282" r:id="rId10"/>
    <p:sldId id="298" r:id="rId11"/>
    <p:sldId id="283" r:id="rId12"/>
    <p:sldId id="278" r:id="rId13"/>
    <p:sldId id="295" r:id="rId14"/>
    <p:sldId id="285" r:id="rId15"/>
    <p:sldId id="268" r:id="rId16"/>
    <p:sldId id="296" r:id="rId17"/>
    <p:sldId id="265" r:id="rId18"/>
    <p:sldId id="263" r:id="rId19"/>
    <p:sldId id="297" r:id="rId20"/>
    <p:sldId id="259" r:id="rId21"/>
  </p:sldIdLst>
  <p:sldSz cx="12192000" cy="6858000"/>
  <p:notesSz cx="6797675" cy="9926638"/>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CC"/>
    <a:srgbClr val="4FA657"/>
    <a:srgbClr val="4FA557"/>
    <a:srgbClr val="5BB361"/>
    <a:srgbClr val="33CC33"/>
    <a:srgbClr val="FF99FF"/>
    <a:srgbClr val="93E3FF"/>
    <a:srgbClr val="33CCFF"/>
    <a:srgbClr val="99FF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017" autoAdjust="0"/>
    <p:restoredTop sz="81538" autoAdjust="0"/>
  </p:normalViewPr>
  <p:slideViewPr>
    <p:cSldViewPr>
      <p:cViewPr>
        <p:scale>
          <a:sx n="100" d="100"/>
          <a:sy n="100" d="100"/>
        </p:scale>
        <p:origin x="828" y="684"/>
      </p:cViewPr>
      <p:guideLst>
        <p:guide orient="horz" pos="2160"/>
        <p:guide pos="3840"/>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6400" cy="496888"/>
          </a:xfrm>
          <a:prstGeom prst="rect">
            <a:avLst/>
          </a:prstGeom>
        </p:spPr>
        <p:txBody>
          <a:bodyPr vert="horz" lIns="91440" tIns="45720" rIns="91440" bIns="45720" rtlCol="0"/>
          <a:lstStyle>
            <a:lvl1pPr algn="l">
              <a:defRPr sz="1200"/>
            </a:lvl1pPr>
          </a:lstStyle>
          <a:p>
            <a:endParaRPr lang="de-CH"/>
          </a:p>
        </p:txBody>
      </p:sp>
      <p:sp>
        <p:nvSpPr>
          <p:cNvPr id="3" name="Date Placeholder 2"/>
          <p:cNvSpPr>
            <a:spLocks noGrp="1"/>
          </p:cNvSpPr>
          <p:nvPr>
            <p:ph type="dt" idx="1"/>
          </p:nvPr>
        </p:nvSpPr>
        <p:spPr>
          <a:xfrm>
            <a:off x="3849688" y="0"/>
            <a:ext cx="2946400" cy="496888"/>
          </a:xfrm>
          <a:prstGeom prst="rect">
            <a:avLst/>
          </a:prstGeom>
        </p:spPr>
        <p:txBody>
          <a:bodyPr vert="horz" lIns="91440" tIns="45720" rIns="91440" bIns="45720" rtlCol="0"/>
          <a:lstStyle>
            <a:lvl1pPr algn="r">
              <a:defRPr sz="1200"/>
            </a:lvl1pPr>
          </a:lstStyle>
          <a:p>
            <a:fld id="{9AC092D3-F097-4195-95C4-3108A32EC641}" type="datetimeFigureOut">
              <a:rPr lang="de-CH" smtClean="0"/>
              <a:t>07.03.2019</a:t>
            </a:fld>
            <a:endParaRPr lang="de-CH"/>
          </a:p>
        </p:txBody>
      </p:sp>
      <p:sp>
        <p:nvSpPr>
          <p:cNvPr id="4" name="Slide Image Placeholder 3"/>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1440" tIns="45720" rIns="91440" bIns="45720" rtlCol="0" anchor="ctr"/>
          <a:lstStyle/>
          <a:p>
            <a:endParaRPr lang="de-CH"/>
          </a:p>
        </p:txBody>
      </p:sp>
      <p:sp>
        <p:nvSpPr>
          <p:cNvPr id="5" name="Notes Placeholder 4"/>
          <p:cNvSpPr>
            <a:spLocks noGrp="1"/>
          </p:cNvSpPr>
          <p:nvPr>
            <p:ph type="body" sz="quarter" idx="3"/>
          </p:nvPr>
        </p:nvSpPr>
        <p:spPr>
          <a:xfrm>
            <a:off x="679450" y="4776788"/>
            <a:ext cx="5438775" cy="3908425"/>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CH"/>
          </a:p>
        </p:txBody>
      </p:sp>
      <p:sp>
        <p:nvSpPr>
          <p:cNvPr id="6" name="Footer Placeholder 5"/>
          <p:cNvSpPr>
            <a:spLocks noGrp="1"/>
          </p:cNvSpPr>
          <p:nvPr>
            <p:ph type="ftr" sz="quarter" idx="4"/>
          </p:nvPr>
        </p:nvSpPr>
        <p:spPr>
          <a:xfrm>
            <a:off x="0" y="9429750"/>
            <a:ext cx="2946400" cy="496888"/>
          </a:xfrm>
          <a:prstGeom prst="rect">
            <a:avLst/>
          </a:prstGeom>
        </p:spPr>
        <p:txBody>
          <a:bodyPr vert="horz" lIns="91440" tIns="45720" rIns="91440" bIns="45720" rtlCol="0" anchor="b"/>
          <a:lstStyle>
            <a:lvl1pPr algn="l">
              <a:defRPr sz="1200"/>
            </a:lvl1pPr>
          </a:lstStyle>
          <a:p>
            <a:endParaRPr lang="de-CH"/>
          </a:p>
        </p:txBody>
      </p:sp>
      <p:sp>
        <p:nvSpPr>
          <p:cNvPr id="7" name="Slide Number Placeholder 6"/>
          <p:cNvSpPr>
            <a:spLocks noGrp="1"/>
          </p:cNvSpPr>
          <p:nvPr>
            <p:ph type="sldNum" sz="quarter" idx="5"/>
          </p:nvPr>
        </p:nvSpPr>
        <p:spPr>
          <a:xfrm>
            <a:off x="3849688" y="9429750"/>
            <a:ext cx="2946400" cy="496888"/>
          </a:xfrm>
          <a:prstGeom prst="rect">
            <a:avLst/>
          </a:prstGeom>
        </p:spPr>
        <p:txBody>
          <a:bodyPr vert="horz" lIns="91440" tIns="45720" rIns="91440" bIns="45720" rtlCol="0" anchor="b"/>
          <a:lstStyle>
            <a:lvl1pPr algn="r">
              <a:defRPr sz="1200"/>
            </a:lvl1pPr>
          </a:lstStyle>
          <a:p>
            <a:fld id="{A04FDDDB-F8A1-4327-996A-5B7614E95790}" type="slidenum">
              <a:rPr lang="de-CH" smtClean="0"/>
              <a:t>‹#›</a:t>
            </a:fld>
            <a:endParaRPr lang="de-CH"/>
          </a:p>
        </p:txBody>
      </p:sp>
    </p:spTree>
    <p:extLst>
      <p:ext uri="{BB962C8B-B14F-4D97-AF65-F5344CB8AC3E}">
        <p14:creationId xmlns:p14="http://schemas.microsoft.com/office/powerpoint/2010/main" val="40071594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A04FDDDB-F8A1-4327-996A-5B7614E95790}" type="slidenum">
              <a:rPr lang="de-CH" smtClean="0"/>
              <a:t>1</a:t>
            </a:fld>
            <a:endParaRPr lang="de-CH"/>
          </a:p>
        </p:txBody>
      </p:sp>
    </p:spTree>
    <p:extLst>
      <p:ext uri="{BB962C8B-B14F-4D97-AF65-F5344CB8AC3E}">
        <p14:creationId xmlns:p14="http://schemas.microsoft.com/office/powerpoint/2010/main" val="17366885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a:lnSpc>
                <a:spcPct val="200000"/>
              </a:lnSpc>
              <a:buFontTx/>
              <a:buNone/>
            </a:pPr>
            <a:r>
              <a:rPr lang="en-US" sz="1200" dirty="0" err="1"/>
              <a:t>Ausblick</a:t>
            </a:r>
            <a:endParaRPr lang="en-US" sz="1200" dirty="0"/>
          </a:p>
          <a:p>
            <a:pPr marL="342900" indent="-342900">
              <a:lnSpc>
                <a:spcPct val="200000"/>
              </a:lnSpc>
              <a:buFontTx/>
              <a:buChar char="-"/>
            </a:pPr>
            <a:r>
              <a:rPr lang="en-US" sz="1200" dirty="0"/>
              <a:t>Responsive Design</a:t>
            </a:r>
          </a:p>
          <a:p>
            <a:pPr marL="342900" indent="-342900">
              <a:lnSpc>
                <a:spcPct val="200000"/>
              </a:lnSpc>
              <a:buFontTx/>
              <a:buChar char="-"/>
            </a:pPr>
            <a:r>
              <a:rPr lang="en-US" sz="1200" dirty="0"/>
              <a:t>Theming</a:t>
            </a:r>
          </a:p>
          <a:p>
            <a:pPr marL="342900" indent="-342900">
              <a:lnSpc>
                <a:spcPct val="200000"/>
              </a:lnSpc>
              <a:buFontTx/>
              <a:buChar char="-"/>
            </a:pPr>
            <a:r>
              <a:rPr lang="en-US" sz="1200" dirty="0"/>
              <a:t>Multi Browser</a:t>
            </a:r>
          </a:p>
          <a:p>
            <a:endParaRPr lang="de-DE" dirty="0"/>
          </a:p>
        </p:txBody>
      </p:sp>
      <p:sp>
        <p:nvSpPr>
          <p:cNvPr id="4" name="Foliennummernplatzhalter 3"/>
          <p:cNvSpPr>
            <a:spLocks noGrp="1"/>
          </p:cNvSpPr>
          <p:nvPr>
            <p:ph type="sldNum" sz="quarter" idx="10"/>
          </p:nvPr>
        </p:nvSpPr>
        <p:spPr/>
        <p:txBody>
          <a:bodyPr/>
          <a:lstStyle/>
          <a:p>
            <a:fld id="{A04FDDDB-F8A1-4327-996A-5B7614E95790}" type="slidenum">
              <a:rPr lang="de-CH" smtClean="0"/>
              <a:t>13</a:t>
            </a:fld>
            <a:endParaRPr lang="de-CH"/>
          </a:p>
        </p:txBody>
      </p:sp>
    </p:spTree>
    <p:extLst>
      <p:ext uri="{BB962C8B-B14F-4D97-AF65-F5344CB8AC3E}">
        <p14:creationId xmlns:p14="http://schemas.microsoft.com/office/powerpoint/2010/main" val="20762790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A04FDDDB-F8A1-4327-996A-5B7614E95790}" type="slidenum">
              <a:rPr lang="de-CH" smtClean="0"/>
              <a:t>19</a:t>
            </a:fld>
            <a:endParaRPr lang="de-CH"/>
          </a:p>
        </p:txBody>
      </p:sp>
    </p:spTree>
    <p:extLst>
      <p:ext uri="{BB962C8B-B14F-4D97-AF65-F5344CB8AC3E}">
        <p14:creationId xmlns:p14="http://schemas.microsoft.com/office/powerpoint/2010/main" val="802300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a:t>Frage damals.</a:t>
            </a:r>
          </a:p>
        </p:txBody>
      </p:sp>
      <p:sp>
        <p:nvSpPr>
          <p:cNvPr id="4" name="Slide Number Placeholder 3"/>
          <p:cNvSpPr>
            <a:spLocks noGrp="1"/>
          </p:cNvSpPr>
          <p:nvPr>
            <p:ph type="sldNum" sz="quarter" idx="10"/>
          </p:nvPr>
        </p:nvSpPr>
        <p:spPr/>
        <p:txBody>
          <a:bodyPr/>
          <a:lstStyle/>
          <a:p>
            <a:fld id="{A04FDDDB-F8A1-4327-996A-5B7614E95790}" type="slidenum">
              <a:rPr lang="de-CH" smtClean="0"/>
              <a:t>2</a:t>
            </a:fld>
            <a:endParaRPr lang="de-CH"/>
          </a:p>
        </p:txBody>
      </p:sp>
    </p:spTree>
    <p:extLst>
      <p:ext uri="{BB962C8B-B14F-4D97-AF65-F5344CB8AC3E}">
        <p14:creationId xmlns:p14="http://schemas.microsoft.com/office/powerpoint/2010/main" val="2960747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dirty="0"/>
              <a:t>Situation heute. Mit modularisiertem monolithischem Frontend</a:t>
            </a:r>
          </a:p>
          <a:p>
            <a:pPr marL="171450" indent="-171450">
              <a:buFontTx/>
              <a:buChar char="-"/>
            </a:pPr>
            <a:r>
              <a:rPr lang="de-CH" dirty="0" err="1"/>
              <a:t>lifecycle</a:t>
            </a:r>
            <a:r>
              <a:rPr lang="de-CH" dirty="0"/>
              <a:t>, </a:t>
            </a:r>
            <a:r>
              <a:rPr lang="de-CH" dirty="0" err="1"/>
              <a:t>technolgie</a:t>
            </a:r>
            <a:r>
              <a:rPr lang="de-CH" dirty="0"/>
              <a:t>.</a:t>
            </a:r>
          </a:p>
          <a:p>
            <a:pPr marL="171450" indent="-171450">
              <a:buFontTx/>
              <a:buChar char="-"/>
            </a:pPr>
            <a:endParaRPr lang="de-CH" dirty="0"/>
          </a:p>
          <a:p>
            <a:pPr marL="171450" indent="-171450">
              <a:buFontTx/>
              <a:buChar char="-"/>
            </a:pPr>
            <a:r>
              <a:rPr lang="de-CH" dirty="0"/>
              <a:t>EOL, End </a:t>
            </a:r>
            <a:r>
              <a:rPr lang="de-CH" dirty="0" err="1"/>
              <a:t>of</a:t>
            </a:r>
            <a:r>
              <a:rPr lang="de-CH" dirty="0"/>
              <a:t> Trend, Intranet/Extranet wachen zusammen</a:t>
            </a:r>
          </a:p>
          <a:p>
            <a:pPr marL="171450" indent="-171450">
              <a:buFontTx/>
              <a:buChar char="-"/>
            </a:pPr>
            <a:endParaRPr lang="de-CH" dirty="0"/>
          </a:p>
          <a:p>
            <a:pPr marL="0" indent="0">
              <a:buFontTx/>
              <a:buNone/>
            </a:pPr>
            <a:r>
              <a:rPr lang="de-CH" dirty="0"/>
              <a:t>- Web ist das neue Rich.</a:t>
            </a:r>
          </a:p>
          <a:p>
            <a:endParaRPr lang="de-CH" dirty="0"/>
          </a:p>
        </p:txBody>
      </p:sp>
      <p:sp>
        <p:nvSpPr>
          <p:cNvPr id="4" name="Foliennummernplatzhalter 3"/>
          <p:cNvSpPr>
            <a:spLocks noGrp="1"/>
          </p:cNvSpPr>
          <p:nvPr>
            <p:ph type="sldNum" sz="quarter" idx="10"/>
          </p:nvPr>
        </p:nvSpPr>
        <p:spPr/>
        <p:txBody>
          <a:bodyPr/>
          <a:lstStyle/>
          <a:p>
            <a:fld id="{A04FDDDB-F8A1-4327-996A-5B7614E95790}" type="slidenum">
              <a:rPr lang="de-CH" smtClean="0"/>
              <a:t>3</a:t>
            </a:fld>
            <a:endParaRPr lang="de-CH"/>
          </a:p>
        </p:txBody>
      </p:sp>
    </p:spTree>
    <p:extLst>
      <p:ext uri="{BB962C8B-B14F-4D97-AF65-F5344CB8AC3E}">
        <p14:creationId xmlns:p14="http://schemas.microsoft.com/office/powerpoint/2010/main" val="1809309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a:t>Einleitung in die Domäne</a:t>
            </a:r>
          </a:p>
          <a:p>
            <a:r>
              <a:rPr lang="de-CH" dirty="0"/>
              <a:t>Prozess / Integration</a:t>
            </a:r>
          </a:p>
          <a:p>
            <a:endParaRPr lang="de-CH" dirty="0"/>
          </a:p>
          <a:p>
            <a:r>
              <a:rPr lang="de-CH" dirty="0"/>
              <a:t>Zur Laufzeit Applikationen mit unterschiedlichen Technologien austauschen.</a:t>
            </a:r>
          </a:p>
          <a:p>
            <a:endParaRPr lang="de-CH" dirty="0"/>
          </a:p>
          <a:p>
            <a:r>
              <a:rPr lang="de-CH" dirty="0"/>
              <a:t>Es gibt keine Lösung am Markt.</a:t>
            </a:r>
          </a:p>
          <a:p>
            <a:endParaRPr lang="de-CH" dirty="0"/>
          </a:p>
          <a:p>
            <a:r>
              <a:rPr lang="de-CH" dirty="0"/>
              <a:t>Bis zu vierzig Teams am gleichen Produkt. Jeden Team kann </a:t>
            </a:r>
            <a:r>
              <a:rPr lang="de-CH" dirty="0" err="1"/>
              <a:t>unabhänig</a:t>
            </a:r>
            <a:r>
              <a:rPr lang="de-CH" dirty="0"/>
              <a:t> jederzeit deployen.</a:t>
            </a:r>
          </a:p>
          <a:p>
            <a:endParaRPr lang="de-CH" dirty="0"/>
          </a:p>
        </p:txBody>
      </p:sp>
      <p:sp>
        <p:nvSpPr>
          <p:cNvPr id="4" name="Slide Number Placeholder 3"/>
          <p:cNvSpPr>
            <a:spLocks noGrp="1"/>
          </p:cNvSpPr>
          <p:nvPr>
            <p:ph type="sldNum" sz="quarter" idx="10"/>
          </p:nvPr>
        </p:nvSpPr>
        <p:spPr/>
        <p:txBody>
          <a:bodyPr/>
          <a:lstStyle/>
          <a:p>
            <a:fld id="{A04FDDDB-F8A1-4327-996A-5B7614E95790}" type="slidenum">
              <a:rPr lang="de-CH" smtClean="0"/>
              <a:t>4</a:t>
            </a:fld>
            <a:endParaRPr lang="de-CH"/>
          </a:p>
        </p:txBody>
      </p:sp>
    </p:spTree>
    <p:extLst>
      <p:ext uri="{BB962C8B-B14F-4D97-AF65-F5344CB8AC3E}">
        <p14:creationId xmlns:p14="http://schemas.microsoft.com/office/powerpoint/2010/main" val="24890830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a:t>Einleitung in die Domäne</a:t>
            </a:r>
          </a:p>
          <a:p>
            <a:r>
              <a:rPr lang="de-CH" dirty="0"/>
              <a:t>Prozess / Integration</a:t>
            </a:r>
          </a:p>
          <a:p>
            <a:endParaRPr lang="de-CH" dirty="0"/>
          </a:p>
          <a:p>
            <a:r>
              <a:rPr lang="de-CH" dirty="0"/>
              <a:t>Zur Laufzeit Applikationen mit unterschiedlichen Technologien austauschen.</a:t>
            </a:r>
          </a:p>
          <a:p>
            <a:endParaRPr lang="de-CH" dirty="0"/>
          </a:p>
          <a:p>
            <a:r>
              <a:rPr lang="de-CH" dirty="0"/>
              <a:t>Es gibt keine Lösung am Markt.</a:t>
            </a:r>
          </a:p>
          <a:p>
            <a:endParaRPr lang="de-CH" dirty="0"/>
          </a:p>
          <a:p>
            <a:r>
              <a:rPr lang="de-CH" dirty="0"/>
              <a:t>Bis zu vierzig Teams am gleichen Produkt. Jeden Team kann </a:t>
            </a:r>
            <a:r>
              <a:rPr lang="de-CH" dirty="0" err="1"/>
              <a:t>unabhänig</a:t>
            </a:r>
            <a:r>
              <a:rPr lang="de-CH" dirty="0"/>
              <a:t> jederzeit deployen.</a:t>
            </a:r>
          </a:p>
          <a:p>
            <a:endParaRPr lang="de-CH" dirty="0"/>
          </a:p>
          <a:p>
            <a:endParaRPr lang="de-CH" b="1" dirty="0"/>
          </a:p>
        </p:txBody>
      </p:sp>
      <p:sp>
        <p:nvSpPr>
          <p:cNvPr id="4" name="Slide Number Placeholder 3"/>
          <p:cNvSpPr>
            <a:spLocks noGrp="1"/>
          </p:cNvSpPr>
          <p:nvPr>
            <p:ph type="sldNum" sz="quarter" idx="10"/>
          </p:nvPr>
        </p:nvSpPr>
        <p:spPr/>
        <p:txBody>
          <a:bodyPr/>
          <a:lstStyle/>
          <a:p>
            <a:fld id="{A04FDDDB-F8A1-4327-996A-5B7614E95790}" type="slidenum">
              <a:rPr lang="de-CH" smtClean="0"/>
              <a:t>5</a:t>
            </a:fld>
            <a:endParaRPr lang="de-CH"/>
          </a:p>
        </p:txBody>
      </p:sp>
    </p:spTree>
    <p:extLst>
      <p:ext uri="{BB962C8B-B14F-4D97-AF65-F5344CB8AC3E}">
        <p14:creationId xmlns:p14="http://schemas.microsoft.com/office/powerpoint/2010/main" val="24848327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dirty="0"/>
              <a:t>Voraussetzungen schaffen für: </a:t>
            </a:r>
            <a:r>
              <a:rPr lang="de-CH" dirty="0" err="1"/>
              <a:t>You</a:t>
            </a:r>
            <a:r>
              <a:rPr lang="de-CH" dirty="0"/>
              <a:t> </a:t>
            </a:r>
            <a:r>
              <a:rPr lang="de-CH" dirty="0" err="1"/>
              <a:t>build</a:t>
            </a:r>
            <a:r>
              <a:rPr lang="de-CH" dirty="0"/>
              <a:t> </a:t>
            </a:r>
            <a:r>
              <a:rPr lang="de-CH" dirty="0" err="1"/>
              <a:t>it</a:t>
            </a:r>
            <a:r>
              <a:rPr lang="de-CH" dirty="0"/>
              <a:t>, </a:t>
            </a:r>
            <a:r>
              <a:rPr lang="de-CH" dirty="0" err="1"/>
              <a:t>you</a:t>
            </a:r>
            <a:r>
              <a:rPr lang="de-CH" dirty="0"/>
              <a:t> </a:t>
            </a:r>
            <a:r>
              <a:rPr lang="de-CH" dirty="0" err="1"/>
              <a:t>run</a:t>
            </a:r>
            <a:r>
              <a:rPr lang="de-CH" dirty="0"/>
              <a:t> </a:t>
            </a:r>
            <a:r>
              <a:rPr lang="de-CH" dirty="0" err="1"/>
              <a:t>it</a:t>
            </a:r>
            <a:endParaRPr lang="de-CH" dirty="0"/>
          </a:p>
          <a:p>
            <a:endParaRPr lang="de-CH" dirty="0"/>
          </a:p>
          <a:p>
            <a:r>
              <a:rPr lang="en-US" dirty="0"/>
              <a:t>“The traditional model is that you take your software to the wall that separates development and operations, and throw it over and then forget about it. Not at Amazon. You build it, you run it. This brings developers into contact with the day-to-day operation of their software. It also brings them into day-to-day contact with the customer. This customer feedback loop is essential for improving the quality of the service.” -- Werner </a:t>
            </a:r>
            <a:r>
              <a:rPr lang="en-US" dirty="0" err="1"/>
              <a:t>Vogels</a:t>
            </a:r>
            <a:r>
              <a:rPr lang="en-US" dirty="0"/>
              <a:t> in “A conversation with Werner </a:t>
            </a:r>
            <a:r>
              <a:rPr lang="en-US" dirty="0" err="1"/>
              <a:t>Vogels</a:t>
            </a:r>
            <a:r>
              <a:rPr lang="en-US" dirty="0"/>
              <a:t>” in ACM Queue, May 2006</a:t>
            </a:r>
          </a:p>
          <a:p>
            <a:endParaRPr lang="de-CH" dirty="0"/>
          </a:p>
          <a:p>
            <a:r>
              <a:rPr lang="de-CH" dirty="0"/>
              <a:t>Pain Points:</a:t>
            </a:r>
          </a:p>
          <a:p>
            <a:r>
              <a:rPr lang="de-CH" dirty="0"/>
              <a:t> - Skalierung (viel Arbeit am gleichen Stück)</a:t>
            </a:r>
          </a:p>
          <a:p>
            <a:r>
              <a:rPr lang="de-CH" dirty="0"/>
              <a:t> - Flexibilität / Änderungsgeschwindigkeit</a:t>
            </a:r>
          </a:p>
          <a:p>
            <a:r>
              <a:rPr lang="de-CH" dirty="0"/>
              <a:t> - Schnelles Kundenfeedback</a:t>
            </a:r>
          </a:p>
          <a:p>
            <a:r>
              <a:rPr lang="de-CH" dirty="0"/>
              <a:t>   - Release –</a:t>
            </a:r>
            <a:r>
              <a:rPr lang="de-CH" dirty="0" err="1"/>
              <a:t>unabghängigkeit</a:t>
            </a:r>
            <a:r>
              <a:rPr lang="de-CH" dirty="0"/>
              <a:t> und –</a:t>
            </a:r>
            <a:r>
              <a:rPr lang="de-CH" dirty="0" err="1"/>
              <a:t>zyklen</a:t>
            </a:r>
            <a:endParaRPr lang="de-CH" dirty="0"/>
          </a:p>
          <a:p>
            <a:r>
              <a:rPr lang="de-CH" dirty="0"/>
              <a:t>   - Time </a:t>
            </a:r>
            <a:r>
              <a:rPr lang="de-CH" dirty="0" err="1"/>
              <a:t>to</a:t>
            </a:r>
            <a:r>
              <a:rPr lang="de-CH" dirty="0"/>
              <a:t> Market bzw. Customer</a:t>
            </a:r>
          </a:p>
          <a:p>
            <a:endParaRPr lang="de-CH" dirty="0"/>
          </a:p>
          <a:p>
            <a:r>
              <a:rPr lang="de-CH" dirty="0"/>
              <a:t>Teile aus https://scs-architecture.org/ und https://micro-frontends.org/</a:t>
            </a:r>
          </a:p>
        </p:txBody>
      </p:sp>
      <p:sp>
        <p:nvSpPr>
          <p:cNvPr id="4" name="Foliennummernplatzhalter 3"/>
          <p:cNvSpPr>
            <a:spLocks noGrp="1"/>
          </p:cNvSpPr>
          <p:nvPr>
            <p:ph type="sldNum" sz="quarter" idx="10"/>
          </p:nvPr>
        </p:nvSpPr>
        <p:spPr/>
        <p:txBody>
          <a:bodyPr/>
          <a:lstStyle/>
          <a:p>
            <a:fld id="{A04FDDDB-F8A1-4327-996A-5B7614E95790}" type="slidenum">
              <a:rPr lang="de-CH" smtClean="0"/>
              <a:t>6</a:t>
            </a:fld>
            <a:endParaRPr lang="de-CH"/>
          </a:p>
        </p:txBody>
      </p:sp>
    </p:spTree>
    <p:extLst>
      <p:ext uri="{BB962C8B-B14F-4D97-AF65-F5344CB8AC3E}">
        <p14:creationId xmlns:p14="http://schemas.microsoft.com/office/powerpoint/2010/main" val="9992237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CH" dirty="0"/>
              <a:t> - End </a:t>
            </a:r>
            <a:r>
              <a:rPr lang="de-CH" dirty="0" err="1"/>
              <a:t>to</a:t>
            </a:r>
            <a:r>
              <a:rPr lang="de-CH" dirty="0"/>
              <a:t> End Verantwortung in den Team</a:t>
            </a:r>
          </a:p>
          <a:p>
            <a:pPr marL="0" marR="0" lvl="0" indent="0" algn="l" defTabSz="914400" rtl="0" eaLnBrk="1" fontAlgn="auto" latinLnBrk="0" hangingPunct="1">
              <a:lnSpc>
                <a:spcPct val="100000"/>
              </a:lnSpc>
              <a:spcBef>
                <a:spcPts val="0"/>
              </a:spcBef>
              <a:spcAft>
                <a:spcPts val="0"/>
              </a:spcAft>
              <a:buClrTx/>
              <a:buSzTx/>
              <a:buFontTx/>
              <a:buNone/>
              <a:tabLst/>
              <a:defRPr/>
            </a:pPr>
            <a:r>
              <a:rPr lang="de-CH" dirty="0"/>
              <a:t> - Teams bzw. Applikationen geschnitten nach Business </a:t>
            </a:r>
            <a:r>
              <a:rPr lang="de-CH" dirty="0" err="1"/>
              <a:t>Capabilities</a:t>
            </a:r>
            <a:endParaRPr lang="de-CH" dirty="0"/>
          </a:p>
          <a:p>
            <a:pPr marL="0" marR="0" lvl="0" indent="0" algn="l" defTabSz="914400" rtl="0" eaLnBrk="1" fontAlgn="auto" latinLnBrk="0" hangingPunct="1">
              <a:lnSpc>
                <a:spcPct val="100000"/>
              </a:lnSpc>
              <a:spcBef>
                <a:spcPts val="0"/>
              </a:spcBef>
              <a:spcAft>
                <a:spcPts val="0"/>
              </a:spcAft>
              <a:buClrTx/>
              <a:buSzTx/>
              <a:buFontTx/>
              <a:buNone/>
              <a:tabLst/>
              <a:defRPr/>
            </a:pPr>
            <a:r>
              <a:rPr lang="de-CH" dirty="0"/>
              <a:t>     - lose Kopplung und hohe Kohäsion</a:t>
            </a:r>
          </a:p>
          <a:p>
            <a:pPr marL="0" marR="0" lvl="0" indent="0" algn="l" defTabSz="914400" rtl="0" eaLnBrk="1" fontAlgn="auto" latinLnBrk="0" hangingPunct="1">
              <a:lnSpc>
                <a:spcPct val="100000"/>
              </a:lnSpc>
              <a:spcBef>
                <a:spcPts val="0"/>
              </a:spcBef>
              <a:spcAft>
                <a:spcPts val="0"/>
              </a:spcAft>
              <a:buClrTx/>
              <a:buSzTx/>
              <a:buFontTx/>
              <a:buNone/>
              <a:tabLst/>
              <a:defRPr/>
            </a:pPr>
            <a:r>
              <a:rPr lang="de-CH" dirty="0"/>
              <a:t> - Alle Teams haben</a:t>
            </a:r>
          </a:p>
          <a:p>
            <a:pPr marL="0" marR="0" lvl="0" indent="0" algn="l" defTabSz="914400" rtl="0" eaLnBrk="1" fontAlgn="auto" latinLnBrk="0" hangingPunct="1">
              <a:lnSpc>
                <a:spcPct val="100000"/>
              </a:lnSpc>
              <a:spcBef>
                <a:spcPts val="0"/>
              </a:spcBef>
              <a:spcAft>
                <a:spcPts val="0"/>
              </a:spcAft>
              <a:buClrTx/>
              <a:buSzTx/>
              <a:buFontTx/>
              <a:buNone/>
              <a:tabLst/>
              <a:defRPr/>
            </a:pPr>
            <a:r>
              <a:rPr lang="de-CH" dirty="0"/>
              <a:t>    - Die nötigen Skills</a:t>
            </a:r>
          </a:p>
          <a:p>
            <a:pPr marL="0" marR="0" lvl="0" indent="0" algn="l" defTabSz="914400" rtl="0" eaLnBrk="1" fontAlgn="auto" latinLnBrk="0" hangingPunct="1">
              <a:lnSpc>
                <a:spcPct val="100000"/>
              </a:lnSpc>
              <a:spcBef>
                <a:spcPts val="0"/>
              </a:spcBef>
              <a:spcAft>
                <a:spcPts val="0"/>
              </a:spcAft>
              <a:buClrTx/>
              <a:buSzTx/>
              <a:buFontTx/>
              <a:buNone/>
              <a:tabLst/>
              <a:defRPr/>
            </a:pPr>
            <a:r>
              <a:rPr lang="de-CH" dirty="0"/>
              <a:t>    - die Entscheidungsgewalt</a:t>
            </a:r>
          </a:p>
          <a:p>
            <a:pPr marL="0" marR="0" lvl="0" indent="0" algn="l" defTabSz="914400" rtl="0" eaLnBrk="1" fontAlgn="auto" latinLnBrk="0" hangingPunct="1">
              <a:lnSpc>
                <a:spcPct val="100000"/>
              </a:lnSpc>
              <a:spcBef>
                <a:spcPts val="0"/>
              </a:spcBef>
              <a:spcAft>
                <a:spcPts val="0"/>
              </a:spcAft>
              <a:buClrTx/>
              <a:buSzTx/>
              <a:buFontTx/>
              <a:buNone/>
              <a:tabLst/>
              <a:defRPr/>
            </a:pPr>
            <a:r>
              <a:rPr lang="de-CH" dirty="0"/>
              <a:t> - Klare Daten- und damit UI Ownership</a:t>
            </a:r>
          </a:p>
          <a:p>
            <a:pPr marL="0" marR="0" lvl="0" indent="0" algn="l" defTabSz="914400" rtl="0" eaLnBrk="1" fontAlgn="auto" latinLnBrk="0" hangingPunct="1">
              <a:lnSpc>
                <a:spcPct val="100000"/>
              </a:lnSpc>
              <a:spcBef>
                <a:spcPts val="0"/>
              </a:spcBef>
              <a:spcAft>
                <a:spcPts val="0"/>
              </a:spcAft>
              <a:buClrTx/>
              <a:buSzTx/>
              <a:buFontTx/>
              <a:buNone/>
              <a:tabLst/>
              <a:defRPr/>
            </a:pPr>
            <a:r>
              <a:rPr lang="de-CH" dirty="0"/>
              <a:t> - Möglichst wenig </a:t>
            </a:r>
            <a:r>
              <a:rPr lang="de-CH" dirty="0" err="1"/>
              <a:t>Handover</a:t>
            </a:r>
            <a:r>
              <a:rPr lang="de-CH" dirty="0"/>
              <a:t> / Schnittstelle zur Aussenwelt</a:t>
            </a:r>
          </a:p>
          <a:p>
            <a:pPr marL="0" marR="0" lvl="0" indent="0" algn="l" defTabSz="914400" rtl="0" eaLnBrk="1" fontAlgn="auto" latinLnBrk="0" hangingPunct="1">
              <a:lnSpc>
                <a:spcPct val="100000"/>
              </a:lnSpc>
              <a:spcBef>
                <a:spcPts val="0"/>
              </a:spcBef>
              <a:spcAft>
                <a:spcPts val="0"/>
              </a:spcAft>
              <a:buClrTx/>
              <a:buSzTx/>
              <a:buFontTx/>
              <a:buNone/>
              <a:tabLst/>
              <a:defRPr/>
            </a:pPr>
            <a:r>
              <a:rPr lang="de-CH" dirty="0"/>
              <a:t> - Kunde will eine Applikation, am liebsten über die ganze SR40 Umgebung</a:t>
            </a:r>
          </a:p>
          <a:p>
            <a:pPr marL="0" marR="0" lvl="0" indent="0" algn="l" defTabSz="914400" rtl="0" eaLnBrk="1" fontAlgn="auto" latinLnBrk="0" hangingPunct="1">
              <a:lnSpc>
                <a:spcPct val="100000"/>
              </a:lnSpc>
              <a:spcBef>
                <a:spcPts val="0"/>
              </a:spcBef>
              <a:spcAft>
                <a:spcPts val="0"/>
              </a:spcAft>
              <a:buClrTx/>
              <a:buSzTx/>
              <a:buFontTx/>
              <a:buNone/>
              <a:tabLst/>
              <a:defRPr/>
            </a:pPr>
            <a:r>
              <a:rPr lang="de-CH" dirty="0"/>
              <a:t> - Details zur Integration (</a:t>
            </a:r>
            <a:r>
              <a:rPr lang="de-CH" dirty="0" err="1"/>
              <a:t>Microfrontends</a:t>
            </a:r>
            <a:r>
              <a:rPr lang="de-CH" dirty="0"/>
              <a:t> ist nicht die ganze </a:t>
            </a:r>
            <a:r>
              <a:rPr lang="de-CH" dirty="0" err="1"/>
              <a:t>Warheit</a:t>
            </a:r>
            <a:r>
              <a:rPr lang="de-CH" dirty="0"/>
              <a:t>)</a:t>
            </a:r>
          </a:p>
        </p:txBody>
      </p:sp>
      <p:sp>
        <p:nvSpPr>
          <p:cNvPr id="4" name="Foliennummernplatzhalter 3"/>
          <p:cNvSpPr>
            <a:spLocks noGrp="1"/>
          </p:cNvSpPr>
          <p:nvPr>
            <p:ph type="sldNum" sz="quarter" idx="10"/>
          </p:nvPr>
        </p:nvSpPr>
        <p:spPr/>
        <p:txBody>
          <a:bodyPr/>
          <a:lstStyle/>
          <a:p>
            <a:fld id="{A04FDDDB-F8A1-4327-996A-5B7614E95790}" type="slidenum">
              <a:rPr lang="de-CH" smtClean="0"/>
              <a:t>7</a:t>
            </a:fld>
            <a:endParaRPr lang="de-CH"/>
          </a:p>
        </p:txBody>
      </p:sp>
    </p:spTree>
    <p:extLst>
      <p:ext uri="{BB962C8B-B14F-4D97-AF65-F5344CB8AC3E}">
        <p14:creationId xmlns:p14="http://schemas.microsoft.com/office/powerpoint/2010/main" val="22744728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A04FDDDB-F8A1-4327-996A-5B7614E95790}" type="slidenum">
              <a:rPr lang="de-CH" smtClean="0"/>
              <a:t>8</a:t>
            </a:fld>
            <a:endParaRPr lang="de-CH"/>
          </a:p>
        </p:txBody>
      </p:sp>
    </p:spTree>
    <p:extLst>
      <p:ext uri="{BB962C8B-B14F-4D97-AF65-F5344CB8AC3E}">
        <p14:creationId xmlns:p14="http://schemas.microsoft.com/office/powerpoint/2010/main" val="16474250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Welchen</a:t>
            </a:r>
            <a:r>
              <a:rPr lang="de-DE" baseline="0" dirty="0"/>
              <a:t> Preis muss man bezahlen/Was gilt es zu beachten</a:t>
            </a:r>
          </a:p>
          <a:p>
            <a:endParaRPr lang="de-DE" baseline="0" dirty="0"/>
          </a:p>
          <a:p>
            <a:endParaRPr lang="de-DE" baseline="0" dirty="0"/>
          </a:p>
          <a:p>
            <a:pPr marL="342900" indent="-342900">
              <a:lnSpc>
                <a:spcPct val="200000"/>
              </a:lnSpc>
              <a:buFontTx/>
              <a:buChar char="-"/>
            </a:pPr>
            <a:r>
              <a:rPr lang="en-US" sz="1200" dirty="0" err="1"/>
              <a:t>Schnelle</a:t>
            </a:r>
            <a:r>
              <a:rPr lang="en-US" sz="1200" dirty="0"/>
              <a:t> </a:t>
            </a:r>
            <a:r>
              <a:rPr lang="en-US" sz="1200" dirty="0" err="1"/>
              <a:t>Aufstartzeit</a:t>
            </a:r>
            <a:r>
              <a:rPr lang="en-US" sz="1200" dirty="0"/>
              <a:t> </a:t>
            </a:r>
            <a:r>
              <a:rPr lang="en-US" sz="1200" dirty="0" err="1"/>
              <a:t>zwingend</a:t>
            </a:r>
            <a:endParaRPr lang="en-US" sz="1200" dirty="0"/>
          </a:p>
          <a:p>
            <a:pPr marL="342900" indent="-342900">
              <a:lnSpc>
                <a:spcPct val="200000"/>
              </a:lnSpc>
              <a:buFontTx/>
              <a:buChar char="-"/>
            </a:pPr>
            <a:r>
              <a:rPr lang="en-US" sz="1200" dirty="0"/>
              <a:t>Separates ‘DOCUMENT’ pro </a:t>
            </a:r>
            <a:r>
              <a:rPr lang="en-US" sz="1200" dirty="0" err="1"/>
              <a:t>Applikationsinstanz</a:t>
            </a:r>
            <a:endParaRPr lang="en-US" sz="1200" dirty="0"/>
          </a:p>
          <a:p>
            <a:pPr marL="342900" indent="-342900">
              <a:lnSpc>
                <a:spcPct val="200000"/>
              </a:lnSpc>
              <a:buFontTx/>
              <a:buChar char="-"/>
            </a:pPr>
            <a:r>
              <a:rPr lang="en-US" sz="1200" dirty="0" err="1"/>
              <a:t>Iframe-Begrenzung</a:t>
            </a:r>
            <a:r>
              <a:rPr lang="en-US" sz="1200" dirty="0"/>
              <a:t> </a:t>
            </a:r>
            <a:r>
              <a:rPr lang="en-US" sz="1200" dirty="0" err="1"/>
              <a:t>kann</a:t>
            </a:r>
            <a:r>
              <a:rPr lang="en-US" sz="1200" dirty="0"/>
              <a:t> </a:t>
            </a:r>
            <a:r>
              <a:rPr lang="en-US" sz="1200" dirty="0" err="1"/>
              <a:t>nicht</a:t>
            </a:r>
            <a:r>
              <a:rPr lang="en-US" sz="1200" dirty="0"/>
              <a:t> </a:t>
            </a:r>
            <a:r>
              <a:rPr lang="en-US" sz="1200" dirty="0" err="1"/>
              <a:t>verlassen</a:t>
            </a:r>
            <a:r>
              <a:rPr lang="en-US" sz="1200" dirty="0"/>
              <a:t> </a:t>
            </a:r>
            <a:r>
              <a:rPr lang="en-US" sz="1200" dirty="0" err="1"/>
              <a:t>werden</a:t>
            </a:r>
            <a:endParaRPr lang="en-US" sz="1200" dirty="0"/>
          </a:p>
          <a:p>
            <a:pPr marL="342900" indent="-342900">
              <a:lnSpc>
                <a:spcPct val="200000"/>
              </a:lnSpc>
              <a:buFontTx/>
              <a:buChar char="-"/>
            </a:pPr>
            <a:endParaRPr lang="en-US" sz="1200" dirty="0"/>
          </a:p>
          <a:p>
            <a:endParaRPr lang="de-DE" dirty="0"/>
          </a:p>
        </p:txBody>
      </p:sp>
      <p:sp>
        <p:nvSpPr>
          <p:cNvPr id="4" name="Foliennummernplatzhalter 3"/>
          <p:cNvSpPr>
            <a:spLocks noGrp="1"/>
          </p:cNvSpPr>
          <p:nvPr>
            <p:ph type="sldNum" sz="quarter" idx="10"/>
          </p:nvPr>
        </p:nvSpPr>
        <p:spPr/>
        <p:txBody>
          <a:bodyPr/>
          <a:lstStyle/>
          <a:p>
            <a:fld id="{A04FDDDB-F8A1-4327-996A-5B7614E95790}" type="slidenum">
              <a:rPr lang="de-CH" smtClean="0"/>
              <a:t>12</a:t>
            </a:fld>
            <a:endParaRPr lang="de-CH"/>
          </a:p>
        </p:txBody>
      </p:sp>
    </p:spTree>
    <p:extLst>
      <p:ext uri="{BB962C8B-B14F-4D97-AF65-F5344CB8AC3E}">
        <p14:creationId xmlns:p14="http://schemas.microsoft.com/office/powerpoint/2010/main" val="42439654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p:cNvSpPr>
            <a:spLocks noGrp="1"/>
          </p:cNvSpPr>
          <p:nvPr>
            <p:ph type="ctrTitle"/>
          </p:nvPr>
        </p:nvSpPr>
        <p:spPr>
          <a:xfrm>
            <a:off x="914400" y="2130426"/>
            <a:ext cx="10363200" cy="1470025"/>
          </a:xfrm>
        </p:spPr>
        <p:txBody>
          <a:bodyPr>
            <a:normAutofit/>
          </a:bodyPr>
          <a:lstStyle>
            <a:lvl1pPr>
              <a:defRPr sz="5400" b="0">
                <a:solidFill>
                  <a:schemeClr val="bg1"/>
                </a:solidFill>
              </a:defRPr>
            </a:lvl1pPr>
          </a:lstStyle>
          <a:p>
            <a:r>
              <a:rPr lang="en-US" dirty="0"/>
              <a:t>Click to edit Master title style</a:t>
            </a:r>
            <a:endParaRPr lang="de-CH" dirty="0"/>
          </a:p>
        </p:txBody>
      </p:sp>
      <p:sp>
        <p:nvSpPr>
          <p:cNvPr id="3" name="Untertitel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de-CH"/>
          </a:p>
        </p:txBody>
      </p:sp>
      <p:sp>
        <p:nvSpPr>
          <p:cNvPr id="4" name="Datumsplatzhalter 3"/>
          <p:cNvSpPr>
            <a:spLocks noGrp="1"/>
          </p:cNvSpPr>
          <p:nvPr>
            <p:ph type="dt" sz="half" idx="10"/>
          </p:nvPr>
        </p:nvSpPr>
        <p:spPr/>
        <p:txBody>
          <a:bodyPr/>
          <a:lstStyle/>
          <a:p>
            <a:fld id="{CF5CC051-6514-4911-91AD-E136E366829A}" type="datetimeFigureOut">
              <a:rPr lang="de-CH" smtClean="0"/>
              <a:t>07.03.2019</a:t>
            </a:fld>
            <a:endParaRPr lang="de-CH"/>
          </a:p>
        </p:txBody>
      </p:sp>
      <p:sp>
        <p:nvSpPr>
          <p:cNvPr id="5" name="Fußzeilenplatzhalter 4"/>
          <p:cNvSpPr>
            <a:spLocks noGrp="1"/>
          </p:cNvSpPr>
          <p:nvPr>
            <p:ph type="ftr" sz="quarter" idx="11"/>
          </p:nvPr>
        </p:nvSpPr>
        <p:spPr/>
        <p:txBody>
          <a:bodyPr/>
          <a:lstStyle/>
          <a:p>
            <a:endParaRPr lang="de-CH"/>
          </a:p>
        </p:txBody>
      </p:sp>
      <p:sp>
        <p:nvSpPr>
          <p:cNvPr id="6" name="Foliennummernplatzhalter 5"/>
          <p:cNvSpPr>
            <a:spLocks noGrp="1"/>
          </p:cNvSpPr>
          <p:nvPr>
            <p:ph type="sldNum" sz="quarter" idx="12"/>
          </p:nvPr>
        </p:nvSpPr>
        <p:spPr/>
        <p:txBody>
          <a:bodyPr/>
          <a:lstStyle/>
          <a:p>
            <a:fld id="{854B9615-CEBF-477C-A913-05C05A1CEB6B}" type="slidenum">
              <a:rPr lang="de-CH" smtClean="0"/>
              <a:t>‹#›</a:t>
            </a:fld>
            <a:endParaRPr lang="de-CH"/>
          </a:p>
        </p:txBody>
      </p:sp>
    </p:spTree>
    <p:extLst>
      <p:ext uri="{BB962C8B-B14F-4D97-AF65-F5344CB8AC3E}">
        <p14:creationId xmlns:p14="http://schemas.microsoft.com/office/powerpoint/2010/main" val="33866147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Bild mit Überschrift">
    <p:bg>
      <p:bgRef idx="1001">
        <a:schemeClr val="bg1"/>
      </p:bgRef>
    </p:bg>
    <p:spTree>
      <p:nvGrpSpPr>
        <p:cNvPr id="1" name=""/>
        <p:cNvGrpSpPr/>
        <p:nvPr/>
      </p:nvGrpSpPr>
      <p:grpSpPr>
        <a:xfrm>
          <a:off x="0" y="0"/>
          <a:ext cx="0" cy="0"/>
          <a:chOff x="0" y="0"/>
          <a:chExt cx="0" cy="0"/>
        </a:xfrm>
      </p:grpSpPr>
      <p:sp>
        <p:nvSpPr>
          <p:cNvPr id="2" name="Titel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endParaRPr lang="de-CH"/>
          </a:p>
        </p:txBody>
      </p:sp>
      <p:sp>
        <p:nvSpPr>
          <p:cNvPr id="3" name="Bildplatzhalt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de-CH"/>
          </a:p>
        </p:txBody>
      </p:sp>
      <p:sp>
        <p:nvSpPr>
          <p:cNvPr id="4" name="Textplatzhalt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umsplatzhalter 4"/>
          <p:cNvSpPr>
            <a:spLocks noGrp="1"/>
          </p:cNvSpPr>
          <p:nvPr>
            <p:ph type="dt" sz="half" idx="10"/>
          </p:nvPr>
        </p:nvSpPr>
        <p:spPr/>
        <p:txBody>
          <a:bodyPr/>
          <a:lstStyle/>
          <a:p>
            <a:fld id="{CF5CC051-6514-4911-91AD-E136E366829A}" type="datetimeFigureOut">
              <a:rPr lang="de-CH" smtClean="0"/>
              <a:t>07.03.2019</a:t>
            </a:fld>
            <a:endParaRPr lang="de-CH"/>
          </a:p>
        </p:txBody>
      </p:sp>
      <p:sp>
        <p:nvSpPr>
          <p:cNvPr id="6" name="Fußzeilenplatzhalter 5"/>
          <p:cNvSpPr>
            <a:spLocks noGrp="1"/>
          </p:cNvSpPr>
          <p:nvPr>
            <p:ph type="ftr" sz="quarter" idx="11"/>
          </p:nvPr>
        </p:nvSpPr>
        <p:spPr/>
        <p:txBody>
          <a:bodyPr/>
          <a:lstStyle/>
          <a:p>
            <a:endParaRPr lang="de-CH"/>
          </a:p>
        </p:txBody>
      </p:sp>
      <p:sp>
        <p:nvSpPr>
          <p:cNvPr id="7" name="Foliennummernplatzhalter 6"/>
          <p:cNvSpPr>
            <a:spLocks noGrp="1"/>
          </p:cNvSpPr>
          <p:nvPr>
            <p:ph type="sldNum" sz="quarter" idx="12"/>
          </p:nvPr>
        </p:nvSpPr>
        <p:spPr/>
        <p:txBody>
          <a:bodyPr/>
          <a:lstStyle/>
          <a:p>
            <a:fld id="{854B9615-CEBF-477C-A913-05C05A1CEB6B}" type="slidenum">
              <a:rPr lang="de-CH" smtClean="0"/>
              <a:t>‹#›</a:t>
            </a:fld>
            <a:endParaRPr lang="de-CH"/>
          </a:p>
        </p:txBody>
      </p:sp>
      <p:pic>
        <p:nvPicPr>
          <p:cNvPr id="8" name="Picture 7">
            <a:extLst>
              <a:ext uri="{FF2B5EF4-FFF2-40B4-BE49-F238E27FC236}">
                <a16:creationId xmlns:a16="http://schemas.microsoft.com/office/drawing/2014/main" id="{BD4E64D5-92B0-44A8-922D-8C5C12A5E1B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267961" y="50497"/>
            <a:ext cx="1771639" cy="254303"/>
          </a:xfrm>
          <a:prstGeom prst="rect">
            <a:avLst/>
          </a:prstGeom>
        </p:spPr>
      </p:pic>
    </p:spTree>
    <p:extLst>
      <p:ext uri="{BB962C8B-B14F-4D97-AF65-F5344CB8AC3E}">
        <p14:creationId xmlns:p14="http://schemas.microsoft.com/office/powerpoint/2010/main" val="3518721368"/>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el und vertikaler Text">
    <p:bg>
      <p:bgRef idx="1001">
        <a:schemeClr val="bg1"/>
      </p:bgRef>
    </p:bg>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Click to edit Master title style</a:t>
            </a:r>
            <a:endParaRPr lang="de-CH"/>
          </a:p>
        </p:txBody>
      </p:sp>
      <p:sp>
        <p:nvSpPr>
          <p:cNvPr id="3" name="Vertikaler Textplatzhalt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CH"/>
          </a:p>
        </p:txBody>
      </p:sp>
      <p:sp>
        <p:nvSpPr>
          <p:cNvPr id="4" name="Datumsplatzhalter 3"/>
          <p:cNvSpPr>
            <a:spLocks noGrp="1"/>
          </p:cNvSpPr>
          <p:nvPr>
            <p:ph type="dt" sz="half" idx="10"/>
          </p:nvPr>
        </p:nvSpPr>
        <p:spPr/>
        <p:txBody>
          <a:bodyPr/>
          <a:lstStyle/>
          <a:p>
            <a:fld id="{CF5CC051-6514-4911-91AD-E136E366829A}" type="datetimeFigureOut">
              <a:rPr lang="de-CH" smtClean="0"/>
              <a:t>07.03.2019</a:t>
            </a:fld>
            <a:endParaRPr lang="de-CH"/>
          </a:p>
        </p:txBody>
      </p:sp>
      <p:sp>
        <p:nvSpPr>
          <p:cNvPr id="5" name="Fußzeilenplatzhalter 4"/>
          <p:cNvSpPr>
            <a:spLocks noGrp="1"/>
          </p:cNvSpPr>
          <p:nvPr>
            <p:ph type="ftr" sz="quarter" idx="11"/>
          </p:nvPr>
        </p:nvSpPr>
        <p:spPr/>
        <p:txBody>
          <a:bodyPr/>
          <a:lstStyle/>
          <a:p>
            <a:endParaRPr lang="de-CH"/>
          </a:p>
        </p:txBody>
      </p:sp>
      <p:sp>
        <p:nvSpPr>
          <p:cNvPr id="6" name="Foliennummernplatzhalter 5"/>
          <p:cNvSpPr>
            <a:spLocks noGrp="1"/>
          </p:cNvSpPr>
          <p:nvPr>
            <p:ph type="sldNum" sz="quarter" idx="12"/>
          </p:nvPr>
        </p:nvSpPr>
        <p:spPr/>
        <p:txBody>
          <a:bodyPr/>
          <a:lstStyle/>
          <a:p>
            <a:fld id="{854B9615-CEBF-477C-A913-05C05A1CEB6B}" type="slidenum">
              <a:rPr lang="de-CH" smtClean="0"/>
              <a:t>‹#›</a:t>
            </a:fld>
            <a:endParaRPr lang="de-CH"/>
          </a:p>
        </p:txBody>
      </p:sp>
    </p:spTree>
    <p:extLst>
      <p:ext uri="{BB962C8B-B14F-4D97-AF65-F5344CB8AC3E}">
        <p14:creationId xmlns:p14="http://schemas.microsoft.com/office/powerpoint/2010/main" val="1144646819"/>
      </p:ext>
    </p:extLst>
  </p:cSld>
  <p:clrMapOvr>
    <a:overrideClrMapping bg1="lt1" tx1="dk1" bg2="lt2" tx2="dk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bg>
      <p:bgRef idx="1001">
        <a:schemeClr val="bg1"/>
      </p:bgRef>
    </p:bg>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8839200" y="274639"/>
            <a:ext cx="2743200" cy="5851525"/>
          </a:xfrm>
        </p:spPr>
        <p:txBody>
          <a:bodyPr vert="eaVert"/>
          <a:lstStyle/>
          <a:p>
            <a:r>
              <a:rPr lang="en-US"/>
              <a:t>Click to edit Master title style</a:t>
            </a:r>
            <a:endParaRPr lang="de-CH"/>
          </a:p>
        </p:txBody>
      </p:sp>
      <p:sp>
        <p:nvSpPr>
          <p:cNvPr id="3" name="Vertikaler Textplatzhalter 2"/>
          <p:cNvSpPr>
            <a:spLocks noGrp="1"/>
          </p:cNvSpPr>
          <p:nvPr>
            <p:ph type="body" orient="vert" idx="1"/>
          </p:nvPr>
        </p:nvSpPr>
        <p:spPr>
          <a:xfrm>
            <a:off x="609600" y="274639"/>
            <a:ext cx="8026400" cy="585152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CH"/>
          </a:p>
        </p:txBody>
      </p:sp>
      <p:sp>
        <p:nvSpPr>
          <p:cNvPr id="4" name="Datumsplatzhalter 3"/>
          <p:cNvSpPr>
            <a:spLocks noGrp="1"/>
          </p:cNvSpPr>
          <p:nvPr>
            <p:ph type="dt" sz="half" idx="10"/>
          </p:nvPr>
        </p:nvSpPr>
        <p:spPr/>
        <p:txBody>
          <a:bodyPr/>
          <a:lstStyle/>
          <a:p>
            <a:fld id="{CF5CC051-6514-4911-91AD-E136E366829A}" type="datetimeFigureOut">
              <a:rPr lang="de-CH" smtClean="0"/>
              <a:t>07.03.2019</a:t>
            </a:fld>
            <a:endParaRPr lang="de-CH"/>
          </a:p>
        </p:txBody>
      </p:sp>
      <p:sp>
        <p:nvSpPr>
          <p:cNvPr id="5" name="Fußzeilenplatzhalter 4"/>
          <p:cNvSpPr>
            <a:spLocks noGrp="1"/>
          </p:cNvSpPr>
          <p:nvPr>
            <p:ph type="ftr" sz="quarter" idx="11"/>
          </p:nvPr>
        </p:nvSpPr>
        <p:spPr/>
        <p:txBody>
          <a:bodyPr/>
          <a:lstStyle/>
          <a:p>
            <a:endParaRPr lang="de-CH"/>
          </a:p>
        </p:txBody>
      </p:sp>
      <p:sp>
        <p:nvSpPr>
          <p:cNvPr id="6" name="Foliennummernplatzhalter 5"/>
          <p:cNvSpPr>
            <a:spLocks noGrp="1"/>
          </p:cNvSpPr>
          <p:nvPr>
            <p:ph type="sldNum" sz="quarter" idx="12"/>
          </p:nvPr>
        </p:nvSpPr>
        <p:spPr/>
        <p:txBody>
          <a:bodyPr/>
          <a:lstStyle/>
          <a:p>
            <a:fld id="{854B9615-CEBF-477C-A913-05C05A1CEB6B}" type="slidenum">
              <a:rPr lang="de-CH" smtClean="0"/>
              <a:t>‹#›</a:t>
            </a:fld>
            <a:endParaRPr lang="de-CH"/>
          </a:p>
        </p:txBody>
      </p:sp>
    </p:spTree>
    <p:extLst>
      <p:ext uri="{BB962C8B-B14F-4D97-AF65-F5344CB8AC3E}">
        <p14:creationId xmlns:p14="http://schemas.microsoft.com/office/powerpoint/2010/main" val="1636067447"/>
      </p:ext>
    </p:extLst>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el und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de-CH" noProof="0" dirty="0"/>
              <a:t>Die Textfolie.</a:t>
            </a:r>
            <a:br>
              <a:rPr lang="de-CH" noProof="0" dirty="0"/>
            </a:br>
            <a:r>
              <a:rPr lang="de-CH" noProof="0" dirty="0"/>
              <a:t>Titel bitte maximal zweizeilig.</a:t>
            </a:r>
          </a:p>
        </p:txBody>
      </p:sp>
      <p:sp>
        <p:nvSpPr>
          <p:cNvPr id="5" name="Footer Placeholder 4"/>
          <p:cNvSpPr>
            <a:spLocks noGrp="1"/>
          </p:cNvSpPr>
          <p:nvPr>
            <p:ph type="ftr" sz="quarter" idx="11"/>
          </p:nvPr>
        </p:nvSpPr>
        <p:spPr/>
        <p:txBody>
          <a:bodyPr/>
          <a:lstStyle/>
          <a:p>
            <a:r>
              <a:rPr lang="de-CH" noProof="0" dirty="0"/>
              <a:t>Veranstaltung • SmartRail 4.0 • </a:t>
            </a:r>
            <a:r>
              <a:rPr lang="de-CH" noProof="0" dirty="0" err="1"/>
              <a:t>xx.xx.xxxx</a:t>
            </a:r>
            <a:endParaRPr lang="de-CH" noProof="0" dirty="0"/>
          </a:p>
        </p:txBody>
      </p:sp>
      <p:sp>
        <p:nvSpPr>
          <p:cNvPr id="6" name="Slide Number Placeholder 5"/>
          <p:cNvSpPr>
            <a:spLocks noGrp="1"/>
          </p:cNvSpPr>
          <p:nvPr>
            <p:ph type="sldNum" sz="quarter" idx="12"/>
          </p:nvPr>
        </p:nvSpPr>
        <p:spPr/>
        <p:txBody>
          <a:bodyPr/>
          <a:lstStyle/>
          <a:p>
            <a:fld id="{5E115662-413A-4888-B9BC-797CDE14544F}" type="slidenum">
              <a:rPr lang="de-CH" noProof="0" smtClean="0"/>
              <a:t>‹#›</a:t>
            </a:fld>
            <a:endParaRPr lang="de-CH" noProof="0"/>
          </a:p>
        </p:txBody>
      </p:sp>
      <p:sp>
        <p:nvSpPr>
          <p:cNvPr id="7" name="Text Placeholder 6"/>
          <p:cNvSpPr>
            <a:spLocks noGrp="1"/>
          </p:cNvSpPr>
          <p:nvPr>
            <p:ph type="body" sz="quarter" idx="13"/>
          </p:nvPr>
        </p:nvSpPr>
        <p:spPr>
          <a:xfrm>
            <a:off x="1007533" y="1656000"/>
            <a:ext cx="10752667" cy="4867200"/>
          </a:xfrm>
        </p:spPr>
        <p:txBody>
          <a:bodyPr>
            <a:noAutofit/>
          </a:bodyPr>
          <a:lstStyle/>
          <a:p>
            <a:pPr lvl="0"/>
            <a:r>
              <a:rPr lang="de-DE" noProof="0" dirty="0"/>
              <a:t>Textmasterformat bearbeiten</a:t>
            </a:r>
          </a:p>
          <a:p>
            <a:pPr lvl="1"/>
            <a:r>
              <a:rPr lang="de-DE" noProof="0" dirty="0"/>
              <a:t>Zweite Ebene</a:t>
            </a:r>
          </a:p>
          <a:p>
            <a:pPr lvl="2"/>
            <a:r>
              <a:rPr lang="de-DE" noProof="0" dirty="0"/>
              <a:t>Dritte Ebene</a:t>
            </a:r>
          </a:p>
          <a:p>
            <a:pPr lvl="3"/>
            <a:r>
              <a:rPr lang="de-DE" noProof="0" dirty="0"/>
              <a:t>Vierte Ebene</a:t>
            </a:r>
          </a:p>
          <a:p>
            <a:pPr lvl="4"/>
            <a:r>
              <a:rPr lang="de-DE" noProof="0" dirty="0"/>
              <a:t>Fünfte Ebene</a:t>
            </a:r>
            <a:endParaRPr lang="de-CH" noProof="0" dirty="0"/>
          </a:p>
        </p:txBody>
      </p:sp>
    </p:spTree>
    <p:extLst>
      <p:ext uri="{BB962C8B-B14F-4D97-AF65-F5344CB8AC3E}">
        <p14:creationId xmlns:p14="http://schemas.microsoft.com/office/powerpoint/2010/main" val="27693608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bg>
      <p:bgRef idx="1001">
        <a:schemeClr val="bg1"/>
      </p:bgRef>
    </p:bg>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Click to edit Master title style</a:t>
            </a:r>
            <a:endParaRPr lang="de-CH"/>
          </a:p>
        </p:txBody>
      </p:sp>
      <p:sp>
        <p:nvSpPr>
          <p:cNvPr id="3" name="Inhaltsplatzhalt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CH"/>
          </a:p>
        </p:txBody>
      </p:sp>
      <p:sp>
        <p:nvSpPr>
          <p:cNvPr id="4" name="Datumsplatzhalter 3"/>
          <p:cNvSpPr>
            <a:spLocks noGrp="1"/>
          </p:cNvSpPr>
          <p:nvPr>
            <p:ph type="dt" sz="half" idx="10"/>
          </p:nvPr>
        </p:nvSpPr>
        <p:spPr/>
        <p:txBody>
          <a:bodyPr/>
          <a:lstStyle/>
          <a:p>
            <a:fld id="{CF5CC051-6514-4911-91AD-E136E366829A}" type="datetimeFigureOut">
              <a:rPr lang="de-CH" smtClean="0"/>
              <a:t>07.03.2019</a:t>
            </a:fld>
            <a:endParaRPr lang="de-CH"/>
          </a:p>
        </p:txBody>
      </p:sp>
      <p:sp>
        <p:nvSpPr>
          <p:cNvPr id="5" name="Fußzeilenplatzhalter 4"/>
          <p:cNvSpPr>
            <a:spLocks noGrp="1"/>
          </p:cNvSpPr>
          <p:nvPr>
            <p:ph type="ftr" sz="quarter" idx="11"/>
          </p:nvPr>
        </p:nvSpPr>
        <p:spPr/>
        <p:txBody>
          <a:bodyPr/>
          <a:lstStyle/>
          <a:p>
            <a:endParaRPr lang="de-CH"/>
          </a:p>
        </p:txBody>
      </p:sp>
      <p:sp>
        <p:nvSpPr>
          <p:cNvPr id="6" name="Foliennummernplatzhalter 5"/>
          <p:cNvSpPr>
            <a:spLocks noGrp="1"/>
          </p:cNvSpPr>
          <p:nvPr>
            <p:ph type="sldNum" sz="quarter" idx="12"/>
          </p:nvPr>
        </p:nvSpPr>
        <p:spPr/>
        <p:txBody>
          <a:bodyPr/>
          <a:lstStyle/>
          <a:p>
            <a:fld id="{854B9615-CEBF-477C-A913-05C05A1CEB6B}" type="slidenum">
              <a:rPr lang="de-CH" smtClean="0"/>
              <a:t>‹#›</a:t>
            </a:fld>
            <a:endParaRPr lang="de-CH"/>
          </a:p>
        </p:txBody>
      </p:sp>
      <p:pic>
        <p:nvPicPr>
          <p:cNvPr id="7" name="Picture 6">
            <a:extLst>
              <a:ext uri="{FF2B5EF4-FFF2-40B4-BE49-F238E27FC236}">
                <a16:creationId xmlns:a16="http://schemas.microsoft.com/office/drawing/2014/main" id="{DF07F2E4-15AA-44EC-A729-67EF24ABD36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267961" y="50497"/>
            <a:ext cx="1771639" cy="254303"/>
          </a:xfrm>
          <a:prstGeom prst="rect">
            <a:avLst/>
          </a:prstGeom>
        </p:spPr>
      </p:pic>
    </p:spTree>
    <p:extLst>
      <p:ext uri="{BB962C8B-B14F-4D97-AF65-F5344CB8AC3E}">
        <p14:creationId xmlns:p14="http://schemas.microsoft.com/office/powerpoint/2010/main" val="545823280"/>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endParaRPr lang="de-CH"/>
          </a:p>
        </p:txBody>
      </p:sp>
      <p:sp>
        <p:nvSpPr>
          <p:cNvPr id="3" name="Textplatzhalt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umsplatzhalter 3"/>
          <p:cNvSpPr>
            <a:spLocks noGrp="1"/>
          </p:cNvSpPr>
          <p:nvPr>
            <p:ph type="dt" sz="half" idx="10"/>
          </p:nvPr>
        </p:nvSpPr>
        <p:spPr/>
        <p:txBody>
          <a:bodyPr/>
          <a:lstStyle/>
          <a:p>
            <a:fld id="{CF5CC051-6514-4911-91AD-E136E366829A}" type="datetimeFigureOut">
              <a:rPr lang="de-CH" smtClean="0"/>
              <a:t>07.03.2019</a:t>
            </a:fld>
            <a:endParaRPr lang="de-CH"/>
          </a:p>
        </p:txBody>
      </p:sp>
      <p:sp>
        <p:nvSpPr>
          <p:cNvPr id="5" name="Fußzeilenplatzhalter 4"/>
          <p:cNvSpPr>
            <a:spLocks noGrp="1"/>
          </p:cNvSpPr>
          <p:nvPr>
            <p:ph type="ftr" sz="quarter" idx="11"/>
          </p:nvPr>
        </p:nvSpPr>
        <p:spPr/>
        <p:txBody>
          <a:bodyPr/>
          <a:lstStyle/>
          <a:p>
            <a:endParaRPr lang="de-CH"/>
          </a:p>
        </p:txBody>
      </p:sp>
      <p:sp>
        <p:nvSpPr>
          <p:cNvPr id="6" name="Foliennummernplatzhalter 5"/>
          <p:cNvSpPr>
            <a:spLocks noGrp="1"/>
          </p:cNvSpPr>
          <p:nvPr>
            <p:ph type="sldNum" sz="quarter" idx="12"/>
          </p:nvPr>
        </p:nvSpPr>
        <p:spPr/>
        <p:txBody>
          <a:bodyPr/>
          <a:lstStyle/>
          <a:p>
            <a:fld id="{854B9615-CEBF-477C-A913-05C05A1CEB6B}" type="slidenum">
              <a:rPr lang="de-CH" smtClean="0"/>
              <a:t>‹#›</a:t>
            </a:fld>
            <a:endParaRPr lang="de-CH"/>
          </a:p>
        </p:txBody>
      </p:sp>
    </p:spTree>
    <p:extLst>
      <p:ext uri="{BB962C8B-B14F-4D97-AF65-F5344CB8AC3E}">
        <p14:creationId xmlns:p14="http://schemas.microsoft.com/office/powerpoint/2010/main" val="18069519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bg>
      <p:bgRef idx="1001">
        <a:schemeClr val="bg1"/>
      </p:bgRef>
    </p:bg>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Click to edit Master title style</a:t>
            </a:r>
            <a:endParaRPr lang="de-CH"/>
          </a:p>
        </p:txBody>
      </p:sp>
      <p:sp>
        <p:nvSpPr>
          <p:cNvPr id="3" name="Inhaltsplatzhalt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CH"/>
          </a:p>
        </p:txBody>
      </p:sp>
      <p:sp>
        <p:nvSpPr>
          <p:cNvPr id="4" name="Inhaltsplatzhalt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CH"/>
          </a:p>
        </p:txBody>
      </p:sp>
      <p:sp>
        <p:nvSpPr>
          <p:cNvPr id="5" name="Datumsplatzhalter 4"/>
          <p:cNvSpPr>
            <a:spLocks noGrp="1"/>
          </p:cNvSpPr>
          <p:nvPr>
            <p:ph type="dt" sz="half" idx="10"/>
          </p:nvPr>
        </p:nvSpPr>
        <p:spPr/>
        <p:txBody>
          <a:bodyPr/>
          <a:lstStyle/>
          <a:p>
            <a:fld id="{CF5CC051-6514-4911-91AD-E136E366829A}" type="datetimeFigureOut">
              <a:rPr lang="de-CH" smtClean="0"/>
              <a:t>07.03.2019</a:t>
            </a:fld>
            <a:endParaRPr lang="de-CH"/>
          </a:p>
        </p:txBody>
      </p:sp>
      <p:sp>
        <p:nvSpPr>
          <p:cNvPr id="6" name="Fußzeilenplatzhalter 5"/>
          <p:cNvSpPr>
            <a:spLocks noGrp="1"/>
          </p:cNvSpPr>
          <p:nvPr>
            <p:ph type="ftr" sz="quarter" idx="11"/>
          </p:nvPr>
        </p:nvSpPr>
        <p:spPr/>
        <p:txBody>
          <a:bodyPr/>
          <a:lstStyle/>
          <a:p>
            <a:endParaRPr lang="de-CH"/>
          </a:p>
        </p:txBody>
      </p:sp>
      <p:sp>
        <p:nvSpPr>
          <p:cNvPr id="7" name="Foliennummernplatzhalter 6"/>
          <p:cNvSpPr>
            <a:spLocks noGrp="1"/>
          </p:cNvSpPr>
          <p:nvPr>
            <p:ph type="sldNum" sz="quarter" idx="12"/>
          </p:nvPr>
        </p:nvSpPr>
        <p:spPr/>
        <p:txBody>
          <a:bodyPr/>
          <a:lstStyle/>
          <a:p>
            <a:fld id="{854B9615-CEBF-477C-A913-05C05A1CEB6B}" type="slidenum">
              <a:rPr lang="de-CH" smtClean="0"/>
              <a:t>‹#›</a:t>
            </a:fld>
            <a:endParaRPr lang="de-CH"/>
          </a:p>
        </p:txBody>
      </p:sp>
      <p:pic>
        <p:nvPicPr>
          <p:cNvPr id="8" name="Picture 7">
            <a:extLst>
              <a:ext uri="{FF2B5EF4-FFF2-40B4-BE49-F238E27FC236}">
                <a16:creationId xmlns:a16="http://schemas.microsoft.com/office/drawing/2014/main" id="{D3CA025F-F928-4188-B054-A49AE2DAFE1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267961" y="50497"/>
            <a:ext cx="1771639" cy="254303"/>
          </a:xfrm>
          <a:prstGeom prst="rect">
            <a:avLst/>
          </a:prstGeom>
        </p:spPr>
      </p:pic>
    </p:spTree>
    <p:extLst>
      <p:ext uri="{BB962C8B-B14F-4D97-AF65-F5344CB8AC3E}">
        <p14:creationId xmlns:p14="http://schemas.microsoft.com/office/powerpoint/2010/main" val="1439047093"/>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bg>
      <p:bgRef idx="1001">
        <a:schemeClr val="bg1"/>
      </p:bgRef>
    </p:bg>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a:lvl1pPr>
          </a:lstStyle>
          <a:p>
            <a:r>
              <a:rPr lang="en-US"/>
              <a:t>Click to edit Master title style</a:t>
            </a:r>
            <a:endParaRPr lang="de-CH"/>
          </a:p>
        </p:txBody>
      </p:sp>
      <p:sp>
        <p:nvSpPr>
          <p:cNvPr id="3" name="Textplatzhalt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Inhaltsplatzhalt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CH"/>
          </a:p>
        </p:txBody>
      </p:sp>
      <p:sp>
        <p:nvSpPr>
          <p:cNvPr id="5" name="Textplatzhalt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Inhaltsplatzhalt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CH"/>
          </a:p>
        </p:txBody>
      </p:sp>
      <p:sp>
        <p:nvSpPr>
          <p:cNvPr id="7" name="Datumsplatzhalter 6"/>
          <p:cNvSpPr>
            <a:spLocks noGrp="1"/>
          </p:cNvSpPr>
          <p:nvPr>
            <p:ph type="dt" sz="half" idx="10"/>
          </p:nvPr>
        </p:nvSpPr>
        <p:spPr/>
        <p:txBody>
          <a:bodyPr/>
          <a:lstStyle/>
          <a:p>
            <a:fld id="{CF5CC051-6514-4911-91AD-E136E366829A}" type="datetimeFigureOut">
              <a:rPr lang="de-CH" smtClean="0"/>
              <a:t>07.03.2019</a:t>
            </a:fld>
            <a:endParaRPr lang="de-CH"/>
          </a:p>
        </p:txBody>
      </p:sp>
      <p:sp>
        <p:nvSpPr>
          <p:cNvPr id="8" name="Fußzeilenplatzhalter 7"/>
          <p:cNvSpPr>
            <a:spLocks noGrp="1"/>
          </p:cNvSpPr>
          <p:nvPr>
            <p:ph type="ftr" sz="quarter" idx="11"/>
          </p:nvPr>
        </p:nvSpPr>
        <p:spPr/>
        <p:txBody>
          <a:bodyPr/>
          <a:lstStyle/>
          <a:p>
            <a:endParaRPr lang="de-CH"/>
          </a:p>
        </p:txBody>
      </p:sp>
      <p:sp>
        <p:nvSpPr>
          <p:cNvPr id="9" name="Foliennummernplatzhalter 8"/>
          <p:cNvSpPr>
            <a:spLocks noGrp="1"/>
          </p:cNvSpPr>
          <p:nvPr>
            <p:ph type="sldNum" sz="quarter" idx="12"/>
          </p:nvPr>
        </p:nvSpPr>
        <p:spPr/>
        <p:txBody>
          <a:bodyPr/>
          <a:lstStyle/>
          <a:p>
            <a:fld id="{854B9615-CEBF-477C-A913-05C05A1CEB6B}" type="slidenum">
              <a:rPr lang="de-CH" smtClean="0"/>
              <a:t>‹#›</a:t>
            </a:fld>
            <a:endParaRPr lang="de-CH"/>
          </a:p>
        </p:txBody>
      </p:sp>
      <p:pic>
        <p:nvPicPr>
          <p:cNvPr id="10" name="Picture 9">
            <a:extLst>
              <a:ext uri="{FF2B5EF4-FFF2-40B4-BE49-F238E27FC236}">
                <a16:creationId xmlns:a16="http://schemas.microsoft.com/office/drawing/2014/main" id="{1DE53E90-144A-4BD8-B45F-3BEF5501CBB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267961" y="50497"/>
            <a:ext cx="1771639" cy="254303"/>
          </a:xfrm>
          <a:prstGeom prst="rect">
            <a:avLst/>
          </a:prstGeom>
        </p:spPr>
      </p:pic>
    </p:spTree>
    <p:extLst>
      <p:ext uri="{BB962C8B-B14F-4D97-AF65-F5344CB8AC3E}">
        <p14:creationId xmlns:p14="http://schemas.microsoft.com/office/powerpoint/2010/main" val="3209311440"/>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bg>
      <p:bgRef idx="1001">
        <a:schemeClr val="bg1"/>
      </p:bgRef>
    </p:bg>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Click to edit Master title style</a:t>
            </a:r>
            <a:endParaRPr lang="de-CH"/>
          </a:p>
        </p:txBody>
      </p:sp>
      <p:sp>
        <p:nvSpPr>
          <p:cNvPr id="3" name="Datumsplatzhalter 2"/>
          <p:cNvSpPr>
            <a:spLocks noGrp="1"/>
          </p:cNvSpPr>
          <p:nvPr>
            <p:ph type="dt" sz="half" idx="10"/>
          </p:nvPr>
        </p:nvSpPr>
        <p:spPr/>
        <p:txBody>
          <a:bodyPr/>
          <a:lstStyle/>
          <a:p>
            <a:fld id="{CF5CC051-6514-4911-91AD-E136E366829A}" type="datetimeFigureOut">
              <a:rPr lang="de-CH" smtClean="0"/>
              <a:t>07.03.2019</a:t>
            </a:fld>
            <a:endParaRPr lang="de-CH"/>
          </a:p>
        </p:txBody>
      </p:sp>
      <p:sp>
        <p:nvSpPr>
          <p:cNvPr id="4" name="Fußzeilenplatzhalter 3"/>
          <p:cNvSpPr>
            <a:spLocks noGrp="1"/>
          </p:cNvSpPr>
          <p:nvPr>
            <p:ph type="ftr" sz="quarter" idx="11"/>
          </p:nvPr>
        </p:nvSpPr>
        <p:spPr/>
        <p:txBody>
          <a:bodyPr/>
          <a:lstStyle/>
          <a:p>
            <a:endParaRPr lang="de-CH"/>
          </a:p>
        </p:txBody>
      </p:sp>
      <p:sp>
        <p:nvSpPr>
          <p:cNvPr id="5" name="Foliennummernplatzhalter 4"/>
          <p:cNvSpPr>
            <a:spLocks noGrp="1"/>
          </p:cNvSpPr>
          <p:nvPr>
            <p:ph type="sldNum" sz="quarter" idx="12"/>
          </p:nvPr>
        </p:nvSpPr>
        <p:spPr/>
        <p:txBody>
          <a:bodyPr/>
          <a:lstStyle/>
          <a:p>
            <a:fld id="{854B9615-CEBF-477C-A913-05C05A1CEB6B}" type="slidenum">
              <a:rPr lang="de-CH" smtClean="0"/>
              <a:t>‹#›</a:t>
            </a:fld>
            <a:endParaRPr lang="de-CH"/>
          </a:p>
        </p:txBody>
      </p:sp>
      <p:pic>
        <p:nvPicPr>
          <p:cNvPr id="6" name="Picture 5">
            <a:extLst>
              <a:ext uri="{FF2B5EF4-FFF2-40B4-BE49-F238E27FC236}">
                <a16:creationId xmlns:a16="http://schemas.microsoft.com/office/drawing/2014/main" id="{D1F37435-4B45-4D83-AB35-F99D3A0B5F79}"/>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267961" y="50497"/>
            <a:ext cx="1771639" cy="254303"/>
          </a:xfrm>
          <a:prstGeom prst="rect">
            <a:avLst/>
          </a:prstGeom>
        </p:spPr>
      </p:pic>
    </p:spTree>
    <p:extLst>
      <p:ext uri="{BB962C8B-B14F-4D97-AF65-F5344CB8AC3E}">
        <p14:creationId xmlns:p14="http://schemas.microsoft.com/office/powerpoint/2010/main" val="1205540282"/>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bg>
      <p:bgRef idx="1001">
        <a:schemeClr val="bg1"/>
      </p:bgRef>
    </p:bg>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CF5CC051-6514-4911-91AD-E136E366829A}" type="datetimeFigureOut">
              <a:rPr lang="de-CH" smtClean="0"/>
              <a:t>07.03.2019</a:t>
            </a:fld>
            <a:endParaRPr lang="de-CH"/>
          </a:p>
        </p:txBody>
      </p:sp>
      <p:sp>
        <p:nvSpPr>
          <p:cNvPr id="3" name="Fußzeilenplatzhalter 2"/>
          <p:cNvSpPr>
            <a:spLocks noGrp="1"/>
          </p:cNvSpPr>
          <p:nvPr>
            <p:ph type="ftr" sz="quarter" idx="11"/>
          </p:nvPr>
        </p:nvSpPr>
        <p:spPr/>
        <p:txBody>
          <a:bodyPr/>
          <a:lstStyle/>
          <a:p>
            <a:endParaRPr lang="de-CH"/>
          </a:p>
        </p:txBody>
      </p:sp>
      <p:sp>
        <p:nvSpPr>
          <p:cNvPr id="4" name="Foliennummernplatzhalter 3"/>
          <p:cNvSpPr>
            <a:spLocks noGrp="1"/>
          </p:cNvSpPr>
          <p:nvPr>
            <p:ph type="sldNum" sz="quarter" idx="12"/>
          </p:nvPr>
        </p:nvSpPr>
        <p:spPr/>
        <p:txBody>
          <a:bodyPr/>
          <a:lstStyle/>
          <a:p>
            <a:fld id="{854B9615-CEBF-477C-A913-05C05A1CEB6B}" type="slidenum">
              <a:rPr lang="de-CH" smtClean="0"/>
              <a:t>‹#›</a:t>
            </a:fld>
            <a:endParaRPr lang="de-CH"/>
          </a:p>
        </p:txBody>
      </p:sp>
      <p:pic>
        <p:nvPicPr>
          <p:cNvPr id="5" name="Picture 4">
            <a:extLst>
              <a:ext uri="{FF2B5EF4-FFF2-40B4-BE49-F238E27FC236}">
                <a16:creationId xmlns:a16="http://schemas.microsoft.com/office/drawing/2014/main" id="{1B8B8D3D-8FDC-49B0-81FE-4F04CA828F57}"/>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267961" y="50497"/>
            <a:ext cx="1771639" cy="254303"/>
          </a:xfrm>
          <a:prstGeom prst="rect">
            <a:avLst/>
          </a:prstGeom>
        </p:spPr>
      </p:pic>
    </p:spTree>
    <p:extLst>
      <p:ext uri="{BB962C8B-B14F-4D97-AF65-F5344CB8AC3E}">
        <p14:creationId xmlns:p14="http://schemas.microsoft.com/office/powerpoint/2010/main" val="3146709754"/>
      </p:ext>
    </p:extLst>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1_Leer">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CF5CC051-6514-4911-91AD-E136E366829A}" type="datetimeFigureOut">
              <a:rPr lang="de-CH" smtClean="0"/>
              <a:t>07.03.2019</a:t>
            </a:fld>
            <a:endParaRPr lang="de-CH"/>
          </a:p>
        </p:txBody>
      </p:sp>
      <p:sp>
        <p:nvSpPr>
          <p:cNvPr id="3" name="Fußzeilenplatzhalter 2"/>
          <p:cNvSpPr>
            <a:spLocks noGrp="1"/>
          </p:cNvSpPr>
          <p:nvPr>
            <p:ph type="ftr" sz="quarter" idx="11"/>
          </p:nvPr>
        </p:nvSpPr>
        <p:spPr/>
        <p:txBody>
          <a:bodyPr/>
          <a:lstStyle/>
          <a:p>
            <a:endParaRPr lang="de-CH"/>
          </a:p>
        </p:txBody>
      </p:sp>
      <p:sp>
        <p:nvSpPr>
          <p:cNvPr id="4" name="Foliennummernplatzhalter 3"/>
          <p:cNvSpPr>
            <a:spLocks noGrp="1"/>
          </p:cNvSpPr>
          <p:nvPr>
            <p:ph type="sldNum" sz="quarter" idx="12"/>
          </p:nvPr>
        </p:nvSpPr>
        <p:spPr/>
        <p:txBody>
          <a:bodyPr/>
          <a:lstStyle/>
          <a:p>
            <a:fld id="{854B9615-CEBF-477C-A913-05C05A1CEB6B}" type="slidenum">
              <a:rPr lang="de-CH" smtClean="0"/>
              <a:t>‹#›</a:t>
            </a:fld>
            <a:endParaRPr lang="de-CH"/>
          </a:p>
        </p:txBody>
      </p:sp>
    </p:spTree>
    <p:extLst>
      <p:ext uri="{BB962C8B-B14F-4D97-AF65-F5344CB8AC3E}">
        <p14:creationId xmlns:p14="http://schemas.microsoft.com/office/powerpoint/2010/main" val="5661652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Inhalt mit Überschrift">
    <p:bg>
      <p:bgRef idx="1001">
        <a:schemeClr val="bg1"/>
      </p:bgRef>
    </p:bg>
    <p:spTree>
      <p:nvGrpSpPr>
        <p:cNvPr id="1" name=""/>
        <p:cNvGrpSpPr/>
        <p:nvPr/>
      </p:nvGrpSpPr>
      <p:grpSpPr>
        <a:xfrm>
          <a:off x="0" y="0"/>
          <a:ext cx="0" cy="0"/>
          <a:chOff x="0" y="0"/>
          <a:chExt cx="0" cy="0"/>
        </a:xfrm>
      </p:grpSpPr>
      <p:sp>
        <p:nvSpPr>
          <p:cNvPr id="2" name="Titel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endParaRPr lang="de-CH"/>
          </a:p>
        </p:txBody>
      </p:sp>
      <p:sp>
        <p:nvSpPr>
          <p:cNvPr id="3" name="Inhaltsplatzhalt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CH"/>
          </a:p>
        </p:txBody>
      </p:sp>
      <p:sp>
        <p:nvSpPr>
          <p:cNvPr id="4" name="Textplatzhalt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umsplatzhalter 4"/>
          <p:cNvSpPr>
            <a:spLocks noGrp="1"/>
          </p:cNvSpPr>
          <p:nvPr>
            <p:ph type="dt" sz="half" idx="10"/>
          </p:nvPr>
        </p:nvSpPr>
        <p:spPr/>
        <p:txBody>
          <a:bodyPr/>
          <a:lstStyle/>
          <a:p>
            <a:fld id="{CF5CC051-6514-4911-91AD-E136E366829A}" type="datetimeFigureOut">
              <a:rPr lang="de-CH" smtClean="0"/>
              <a:t>07.03.2019</a:t>
            </a:fld>
            <a:endParaRPr lang="de-CH"/>
          </a:p>
        </p:txBody>
      </p:sp>
      <p:sp>
        <p:nvSpPr>
          <p:cNvPr id="6" name="Fußzeilenplatzhalter 5"/>
          <p:cNvSpPr>
            <a:spLocks noGrp="1"/>
          </p:cNvSpPr>
          <p:nvPr>
            <p:ph type="ftr" sz="quarter" idx="11"/>
          </p:nvPr>
        </p:nvSpPr>
        <p:spPr/>
        <p:txBody>
          <a:bodyPr/>
          <a:lstStyle/>
          <a:p>
            <a:endParaRPr lang="de-CH"/>
          </a:p>
        </p:txBody>
      </p:sp>
      <p:sp>
        <p:nvSpPr>
          <p:cNvPr id="7" name="Foliennummernplatzhalter 6"/>
          <p:cNvSpPr>
            <a:spLocks noGrp="1"/>
          </p:cNvSpPr>
          <p:nvPr>
            <p:ph type="sldNum" sz="quarter" idx="12"/>
          </p:nvPr>
        </p:nvSpPr>
        <p:spPr/>
        <p:txBody>
          <a:bodyPr/>
          <a:lstStyle/>
          <a:p>
            <a:fld id="{854B9615-CEBF-477C-A913-05C05A1CEB6B}" type="slidenum">
              <a:rPr lang="de-CH" smtClean="0"/>
              <a:t>‹#›</a:t>
            </a:fld>
            <a:endParaRPr lang="de-CH"/>
          </a:p>
        </p:txBody>
      </p:sp>
      <p:pic>
        <p:nvPicPr>
          <p:cNvPr id="8" name="Picture 7">
            <a:extLst>
              <a:ext uri="{FF2B5EF4-FFF2-40B4-BE49-F238E27FC236}">
                <a16:creationId xmlns:a16="http://schemas.microsoft.com/office/drawing/2014/main" id="{EAE91158-6630-468D-829E-8A8A8DE2588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267961" y="50497"/>
            <a:ext cx="1771639" cy="254303"/>
          </a:xfrm>
          <a:prstGeom prst="rect">
            <a:avLst/>
          </a:prstGeom>
        </p:spPr>
      </p:pic>
    </p:spTree>
    <p:extLst>
      <p:ext uri="{BB962C8B-B14F-4D97-AF65-F5344CB8AC3E}">
        <p14:creationId xmlns:p14="http://schemas.microsoft.com/office/powerpoint/2010/main" val="501850016"/>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4FA657"/>
        </a:solidFill>
        <a:effectLst/>
      </p:bgPr>
    </p:bg>
    <p:spTree>
      <p:nvGrpSpPr>
        <p:cNvPr id="1" name=""/>
        <p:cNvGrpSpPr/>
        <p:nvPr/>
      </p:nvGrpSpPr>
      <p:grpSpPr>
        <a:xfrm>
          <a:off x="0" y="0"/>
          <a:ext cx="0" cy="0"/>
          <a:chOff x="0" y="0"/>
          <a:chExt cx="0" cy="0"/>
        </a:xfrm>
      </p:grpSpPr>
      <p:sp>
        <p:nvSpPr>
          <p:cNvPr id="2" name="Titelplatzhalt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de-DE"/>
              <a:t>Titelmasterformat durch Klicken bearbeiten</a:t>
            </a:r>
            <a:endParaRPr lang="de-CH"/>
          </a:p>
        </p:txBody>
      </p:sp>
      <p:sp>
        <p:nvSpPr>
          <p:cNvPr id="3" name="Textplatzhalt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4" name="Datumsplatzhalt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F5CC051-6514-4911-91AD-E136E366829A}" type="datetimeFigureOut">
              <a:rPr lang="de-CH" smtClean="0"/>
              <a:t>07.03.2019</a:t>
            </a:fld>
            <a:endParaRPr lang="de-CH"/>
          </a:p>
        </p:txBody>
      </p:sp>
      <p:sp>
        <p:nvSpPr>
          <p:cNvPr id="5" name="Fußzeilenplatzhalt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CH"/>
          </a:p>
        </p:txBody>
      </p:sp>
      <p:sp>
        <p:nvSpPr>
          <p:cNvPr id="6" name="Foliennummernplatzhalt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54B9615-CEBF-477C-A913-05C05A1CEB6B}" type="slidenum">
              <a:rPr lang="de-CH" smtClean="0"/>
              <a:t>‹#›</a:t>
            </a:fld>
            <a:endParaRPr lang="de-CH"/>
          </a:p>
        </p:txBody>
      </p:sp>
    </p:spTree>
    <p:extLst>
      <p:ext uri="{BB962C8B-B14F-4D97-AF65-F5344CB8AC3E}">
        <p14:creationId xmlns:p14="http://schemas.microsoft.com/office/powerpoint/2010/main" val="16523669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60" r:id="rId8"/>
    <p:sldLayoutId id="2147483656" r:id="rId9"/>
    <p:sldLayoutId id="2147483657" r:id="rId10"/>
    <p:sldLayoutId id="2147483658" r:id="rId11"/>
    <p:sldLayoutId id="2147483659" r:id="rId12"/>
    <p:sldLayoutId id="2147483661" r:id="rId1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8.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hyperlink" Target="http://geek-and-poke.com/"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hyperlink" Target="http://geek-and-poke.com/"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8" Type="http://schemas.openxmlformats.org/officeDocument/2006/relationships/image" Target="../media/image35.tiff"/><Relationship Id="rId3" Type="http://schemas.openxmlformats.org/officeDocument/2006/relationships/image" Target="../media/image30.tiff"/><Relationship Id="rId7" Type="http://schemas.openxmlformats.org/officeDocument/2006/relationships/image" Target="../media/image34.tiff"/><Relationship Id="rId2" Type="http://schemas.openxmlformats.org/officeDocument/2006/relationships/image" Target="../media/image29.tiff"/><Relationship Id="rId1" Type="http://schemas.openxmlformats.org/officeDocument/2006/relationships/slideLayout" Target="../slideLayouts/slideLayout7.xml"/><Relationship Id="rId6" Type="http://schemas.openxmlformats.org/officeDocument/2006/relationships/image" Target="../media/image33.tiff"/><Relationship Id="rId5" Type="http://schemas.openxmlformats.org/officeDocument/2006/relationships/image" Target="../media/image32.tiff"/><Relationship Id="rId4" Type="http://schemas.openxmlformats.org/officeDocument/2006/relationships/image" Target="../media/image31.tiff"/></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image" Target="../media/image39.png"/><Relationship Id="rId4" Type="http://schemas.openxmlformats.org/officeDocument/2006/relationships/image" Target="../media/image38.pn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hyperlink" Target="http://geek-and-poke.com/" TargetMode="External"/></Relationships>
</file>

<file path=ppt/slides/_rels/slide4.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6.png"/><Relationship Id="rId7"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 Id="rId9" Type="http://schemas.openxmlformats.org/officeDocument/2006/relationships/image" Target="../media/image15.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Box 24">
            <a:extLst>
              <a:ext uri="{FF2B5EF4-FFF2-40B4-BE49-F238E27FC236}">
                <a16:creationId xmlns:a16="http://schemas.microsoft.com/office/drawing/2014/main" id="{F08C133A-AE9B-4EF0-9447-9CFBDB4F3A5F}"/>
              </a:ext>
            </a:extLst>
          </p:cNvPr>
          <p:cNvSpPr txBox="1"/>
          <p:nvPr/>
        </p:nvSpPr>
        <p:spPr>
          <a:xfrm>
            <a:off x="-1600200" y="457200"/>
            <a:ext cx="184731" cy="369332"/>
          </a:xfrm>
          <a:prstGeom prst="rect">
            <a:avLst/>
          </a:prstGeom>
          <a:noFill/>
        </p:spPr>
        <p:txBody>
          <a:bodyPr wrap="none" rtlCol="0">
            <a:spAutoFit/>
          </a:bodyPr>
          <a:lstStyle/>
          <a:p>
            <a:endParaRPr lang="de-CH" dirty="0"/>
          </a:p>
        </p:txBody>
      </p:sp>
      <p:sp>
        <p:nvSpPr>
          <p:cNvPr id="26" name="Rectangle 25">
            <a:extLst>
              <a:ext uri="{FF2B5EF4-FFF2-40B4-BE49-F238E27FC236}">
                <a16:creationId xmlns:a16="http://schemas.microsoft.com/office/drawing/2014/main" id="{4B4A7A77-3C00-415E-AE51-CFF107F7B524}"/>
              </a:ext>
            </a:extLst>
          </p:cNvPr>
          <p:cNvSpPr/>
          <p:nvPr/>
        </p:nvSpPr>
        <p:spPr>
          <a:xfrm>
            <a:off x="1524000" y="3681577"/>
            <a:ext cx="9296400" cy="2308324"/>
          </a:xfrm>
          <a:prstGeom prst="rect">
            <a:avLst/>
          </a:prstGeom>
        </p:spPr>
        <p:txBody>
          <a:bodyPr wrap="square">
            <a:spAutoFit/>
          </a:bodyPr>
          <a:lstStyle/>
          <a:p>
            <a:pPr algn="ctr"/>
            <a:r>
              <a:rPr lang="de-CH" b="1" dirty="0">
                <a:solidFill>
                  <a:schemeClr val="bg1"/>
                </a:solidFill>
              </a:rPr>
              <a:t>https://github.com/SchweizerischeBundesbahnen/scion-workbench</a:t>
            </a:r>
          </a:p>
          <a:p>
            <a:pPr algn="ctr"/>
            <a:endParaRPr lang="en-US" b="1" dirty="0">
              <a:solidFill>
                <a:schemeClr val="bg1"/>
              </a:solidFill>
            </a:endParaRPr>
          </a:p>
          <a:p>
            <a:pPr algn="ctr"/>
            <a:endParaRPr lang="de-CH" b="1" dirty="0">
              <a:solidFill>
                <a:schemeClr val="bg1"/>
              </a:solidFill>
            </a:endParaRPr>
          </a:p>
          <a:p>
            <a:pPr algn="ctr"/>
            <a:endParaRPr lang="de-CH" dirty="0">
              <a:solidFill>
                <a:schemeClr val="bg1"/>
              </a:solidFill>
            </a:endParaRPr>
          </a:p>
          <a:p>
            <a:pPr algn="ctr"/>
            <a:endParaRPr lang="de-CH" dirty="0">
              <a:solidFill>
                <a:schemeClr val="bg1"/>
              </a:solidFill>
            </a:endParaRPr>
          </a:p>
          <a:p>
            <a:pPr algn="ctr"/>
            <a:r>
              <a:rPr lang="de-CH" dirty="0">
                <a:solidFill>
                  <a:schemeClr val="bg1"/>
                </a:solidFill>
              </a:rPr>
              <a:t>Christoph </a:t>
            </a:r>
            <a:r>
              <a:rPr lang="de-CH" dirty="0" err="1">
                <a:solidFill>
                  <a:schemeClr val="bg1"/>
                </a:solidFill>
              </a:rPr>
              <a:t>Bühlmann</a:t>
            </a:r>
            <a:r>
              <a:rPr lang="de-CH" dirty="0">
                <a:solidFill>
                  <a:schemeClr val="bg1"/>
                </a:solidFill>
              </a:rPr>
              <a:t>, SBB</a:t>
            </a:r>
          </a:p>
          <a:p>
            <a:pPr algn="ctr"/>
            <a:r>
              <a:rPr lang="de-CH" dirty="0">
                <a:solidFill>
                  <a:schemeClr val="bg1"/>
                </a:solidFill>
              </a:rPr>
              <a:t>Daniel Wiehl, mtrail GmbH</a:t>
            </a:r>
          </a:p>
          <a:p>
            <a:pPr algn="ctr"/>
            <a:r>
              <a:rPr lang="de-CH" dirty="0">
                <a:solidFill>
                  <a:schemeClr val="bg1"/>
                </a:solidFill>
              </a:rPr>
              <a:t>Simon Eggler, mtrail GmbH</a:t>
            </a:r>
          </a:p>
        </p:txBody>
      </p:sp>
      <p:pic>
        <p:nvPicPr>
          <p:cNvPr id="27" name="Picture 26">
            <a:extLst>
              <a:ext uri="{FF2B5EF4-FFF2-40B4-BE49-F238E27FC236}">
                <a16:creationId xmlns:a16="http://schemas.microsoft.com/office/drawing/2014/main" id="{F8E8D05B-C1AE-489A-8584-65ED70D25F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43200" y="2548485"/>
            <a:ext cx="6849096" cy="983125"/>
          </a:xfrm>
          <a:prstGeom prst="rect">
            <a:avLst/>
          </a:prstGeom>
        </p:spPr>
      </p:pic>
      <p:sp>
        <p:nvSpPr>
          <p:cNvPr id="29" name="Rectangle 22">
            <a:extLst>
              <a:ext uri="{FF2B5EF4-FFF2-40B4-BE49-F238E27FC236}">
                <a16:creationId xmlns:a16="http://schemas.microsoft.com/office/drawing/2014/main" id="{6DE8D8E4-DD63-4B05-830B-7B7E5B02E14D}"/>
              </a:ext>
            </a:extLst>
          </p:cNvPr>
          <p:cNvSpPr/>
          <p:nvPr/>
        </p:nvSpPr>
        <p:spPr>
          <a:xfrm>
            <a:off x="1524000" y="914400"/>
            <a:ext cx="9296400" cy="707886"/>
          </a:xfrm>
          <a:prstGeom prst="rect">
            <a:avLst/>
          </a:prstGeom>
        </p:spPr>
        <p:txBody>
          <a:bodyPr wrap="square">
            <a:spAutoFit/>
          </a:bodyPr>
          <a:lstStyle/>
          <a:p>
            <a:pPr algn="ctr"/>
            <a:r>
              <a:rPr lang="de-CH" sz="4000" b="1" dirty="0">
                <a:solidFill>
                  <a:schemeClr val="bg1"/>
                </a:solidFill>
              </a:rPr>
              <a:t>End-</a:t>
            </a:r>
            <a:r>
              <a:rPr lang="de-CH" sz="4000" b="1" dirty="0" err="1">
                <a:solidFill>
                  <a:schemeClr val="bg1"/>
                </a:solidFill>
              </a:rPr>
              <a:t>to</a:t>
            </a:r>
            <a:r>
              <a:rPr lang="de-CH" sz="4000" b="1" dirty="0">
                <a:solidFill>
                  <a:schemeClr val="bg1"/>
                </a:solidFill>
              </a:rPr>
              <a:t>-End Verantwortlichkeit in der Praxis</a:t>
            </a:r>
          </a:p>
        </p:txBody>
      </p:sp>
      <p:pic>
        <p:nvPicPr>
          <p:cNvPr id="30" name="Bild 1">
            <a:extLst>
              <a:ext uri="{FF2B5EF4-FFF2-40B4-BE49-F238E27FC236}">
                <a16:creationId xmlns:a16="http://schemas.microsoft.com/office/drawing/2014/main" id="{6E58C75F-E25F-4C82-BB46-5EFEB02FADCE}"/>
              </a:ext>
            </a:extLst>
          </p:cNvPr>
          <p:cNvPicPr>
            <a:picLocks noChangeAspect="1"/>
          </p:cNvPicPr>
          <p:nvPr/>
        </p:nvPicPr>
        <p:blipFill>
          <a:blip r:embed="rId4"/>
          <a:stretch>
            <a:fillRect/>
          </a:stretch>
        </p:blipFill>
        <p:spPr>
          <a:xfrm>
            <a:off x="4029075" y="6226800"/>
            <a:ext cx="3048000" cy="555000"/>
          </a:xfrm>
          <a:prstGeom prst="rect">
            <a:avLst/>
          </a:prstGeom>
        </p:spPr>
      </p:pic>
      <p:pic>
        <p:nvPicPr>
          <p:cNvPr id="31" name="Bild 3" descr="mtrail_139px.png">
            <a:extLst>
              <a:ext uri="{FF2B5EF4-FFF2-40B4-BE49-F238E27FC236}">
                <a16:creationId xmlns:a16="http://schemas.microsoft.com/office/drawing/2014/main" id="{5747B56A-D6FA-414E-B6A4-FE28B6B7D76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288937" y="6347722"/>
            <a:ext cx="1169263" cy="313155"/>
          </a:xfrm>
          <a:prstGeom prst="rect">
            <a:avLst/>
          </a:prstGeom>
        </p:spPr>
      </p:pic>
      <p:sp>
        <p:nvSpPr>
          <p:cNvPr id="3" name="Metadata">
            <a:extLst>
              <a:ext uri="{FF2B5EF4-FFF2-40B4-BE49-F238E27FC236}">
                <a16:creationId xmlns:a16="http://schemas.microsoft.com/office/drawing/2014/main" id="{F6087164-AB17-4B2B-8E12-752B2AD815DE}"/>
              </a:ext>
            </a:extLst>
          </p:cNvPr>
          <p:cNvSpPr/>
          <p:nvPr/>
        </p:nvSpPr>
        <p:spPr>
          <a:xfrm>
            <a:off x="12700" y="6540500"/>
            <a:ext cx="3810000" cy="317500"/>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de-CH" sz="800" b="1">
              <a:solidFill>
                <a:srgbClr val="000000"/>
              </a:solidFill>
              <a:latin typeface="Arial" panose="020B0604020202020204" pitchFamily="34" charset="0"/>
            </a:endParaRPr>
          </a:p>
        </p:txBody>
      </p:sp>
    </p:spTree>
    <p:extLst>
      <p:ext uri="{BB962C8B-B14F-4D97-AF65-F5344CB8AC3E}">
        <p14:creationId xmlns:p14="http://schemas.microsoft.com/office/powerpoint/2010/main" val="3013552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2" name="Group 71">
            <a:extLst>
              <a:ext uri="{FF2B5EF4-FFF2-40B4-BE49-F238E27FC236}">
                <a16:creationId xmlns:a16="http://schemas.microsoft.com/office/drawing/2014/main" id="{569F82E3-CC1F-4061-9358-95F1C14D5448}"/>
              </a:ext>
            </a:extLst>
          </p:cNvPr>
          <p:cNvGrpSpPr/>
          <p:nvPr/>
        </p:nvGrpSpPr>
        <p:grpSpPr>
          <a:xfrm>
            <a:off x="316343" y="2286000"/>
            <a:ext cx="2655451" cy="3725184"/>
            <a:chOff x="316343" y="2980417"/>
            <a:chExt cx="2655451" cy="3725184"/>
          </a:xfrm>
        </p:grpSpPr>
        <p:sp>
          <p:nvSpPr>
            <p:cNvPr id="4" name="Rectangle 3">
              <a:extLst>
                <a:ext uri="{FF2B5EF4-FFF2-40B4-BE49-F238E27FC236}">
                  <a16:creationId xmlns:a16="http://schemas.microsoft.com/office/drawing/2014/main" id="{9C94A3D2-5424-4957-B518-F6F859BA523E}"/>
                </a:ext>
              </a:extLst>
            </p:cNvPr>
            <p:cNvSpPr/>
            <p:nvPr/>
          </p:nvSpPr>
          <p:spPr>
            <a:xfrm>
              <a:off x="475300" y="3764738"/>
              <a:ext cx="2344093" cy="1524000"/>
            </a:xfrm>
            <a:prstGeom prst="rect">
              <a:avLst/>
            </a:prstGeom>
            <a:ln w="19050"/>
          </p:spPr>
          <p:style>
            <a:lnRef idx="2">
              <a:schemeClr val="dk1"/>
            </a:lnRef>
            <a:fillRef idx="1">
              <a:schemeClr val="lt1"/>
            </a:fillRef>
            <a:effectRef idx="0">
              <a:schemeClr val="dk1"/>
            </a:effectRef>
            <a:fontRef idx="minor">
              <a:schemeClr val="dk1"/>
            </a:fontRef>
          </p:style>
          <p:txBody>
            <a:bodyPr rtlCol="0" anchor="t"/>
            <a:lstStyle/>
            <a:p>
              <a:pPr algn="ctr"/>
              <a:r>
                <a:rPr lang="en-US" dirty="0"/>
                <a:t>Frontend</a:t>
              </a:r>
              <a:endParaRPr lang="de-CH" dirty="0"/>
            </a:p>
          </p:txBody>
        </p:sp>
        <p:sp>
          <p:nvSpPr>
            <p:cNvPr id="5" name="Rectangle 4">
              <a:extLst>
                <a:ext uri="{FF2B5EF4-FFF2-40B4-BE49-F238E27FC236}">
                  <a16:creationId xmlns:a16="http://schemas.microsoft.com/office/drawing/2014/main" id="{23827611-6F91-474C-B72D-D8AD2319E2E4}"/>
                </a:ext>
              </a:extLst>
            </p:cNvPr>
            <p:cNvSpPr/>
            <p:nvPr/>
          </p:nvSpPr>
          <p:spPr>
            <a:xfrm>
              <a:off x="475300" y="5858164"/>
              <a:ext cx="2344094" cy="609600"/>
            </a:xfrm>
            <a:prstGeom prst="rect">
              <a:avLst/>
            </a:prstGeom>
            <a:ln w="19050"/>
          </p:spPr>
          <p:style>
            <a:lnRef idx="2">
              <a:schemeClr val="dk1"/>
            </a:lnRef>
            <a:fillRef idx="1">
              <a:schemeClr val="lt1"/>
            </a:fillRef>
            <a:effectRef idx="0">
              <a:schemeClr val="dk1"/>
            </a:effectRef>
            <a:fontRef idx="minor">
              <a:schemeClr val="dk1"/>
            </a:fontRef>
          </p:style>
          <p:txBody>
            <a:bodyPr rtlCol="0" anchor="ctr"/>
            <a:lstStyle/>
            <a:p>
              <a:pPr algn="ctr"/>
              <a:r>
                <a:rPr lang="en-US" dirty="0"/>
                <a:t>Backend</a:t>
              </a:r>
              <a:endParaRPr lang="de-CH" dirty="0"/>
            </a:p>
          </p:txBody>
        </p:sp>
        <p:sp>
          <p:nvSpPr>
            <p:cNvPr id="6" name="Rectangle 5">
              <a:extLst>
                <a:ext uri="{FF2B5EF4-FFF2-40B4-BE49-F238E27FC236}">
                  <a16:creationId xmlns:a16="http://schemas.microsoft.com/office/drawing/2014/main" id="{C3CE64A7-E7A1-4580-BE7C-111FD88E5562}"/>
                </a:ext>
              </a:extLst>
            </p:cNvPr>
            <p:cNvSpPr/>
            <p:nvPr/>
          </p:nvSpPr>
          <p:spPr>
            <a:xfrm>
              <a:off x="316343" y="2980417"/>
              <a:ext cx="2655451" cy="3725184"/>
            </a:xfrm>
            <a:prstGeom prst="rect">
              <a:avLst/>
            </a:prstGeom>
            <a:noFill/>
            <a:ln w="3175">
              <a:prstDash val="dash"/>
            </a:ln>
          </p:spPr>
          <p:style>
            <a:lnRef idx="2">
              <a:schemeClr val="dk1"/>
            </a:lnRef>
            <a:fillRef idx="1">
              <a:schemeClr val="lt1"/>
            </a:fillRef>
            <a:effectRef idx="0">
              <a:schemeClr val="dk1"/>
            </a:effectRef>
            <a:fontRef idx="minor">
              <a:schemeClr val="dk1"/>
            </a:fontRef>
          </p:style>
          <p:txBody>
            <a:bodyPr rtlCol="0" anchor="t"/>
            <a:lstStyle/>
            <a:p>
              <a:pPr algn="ctr"/>
              <a:r>
                <a:rPr lang="en-US" dirty="0"/>
                <a:t>App 1</a:t>
              </a:r>
              <a:endParaRPr lang="de-CH" dirty="0"/>
            </a:p>
          </p:txBody>
        </p:sp>
        <p:cxnSp>
          <p:nvCxnSpPr>
            <p:cNvPr id="8" name="Straight Arrow Connector 7">
              <a:extLst>
                <a:ext uri="{FF2B5EF4-FFF2-40B4-BE49-F238E27FC236}">
                  <a16:creationId xmlns:a16="http://schemas.microsoft.com/office/drawing/2014/main" id="{42215F02-F453-40F9-83F6-1D0301F624D7}"/>
                </a:ext>
              </a:extLst>
            </p:cNvPr>
            <p:cNvCxnSpPr>
              <a:cxnSpLocks/>
              <a:stCxn id="4" idx="2"/>
              <a:endCxn id="5" idx="0"/>
            </p:cNvCxnSpPr>
            <p:nvPr/>
          </p:nvCxnSpPr>
          <p:spPr>
            <a:xfrm>
              <a:off x="1647347" y="5288738"/>
              <a:ext cx="0" cy="569426"/>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51" name="Picture 4" descr="Image result for angular">
              <a:extLst>
                <a:ext uri="{FF2B5EF4-FFF2-40B4-BE49-F238E27FC236}">
                  <a16:creationId xmlns:a16="http://schemas.microsoft.com/office/drawing/2014/main" id="{4C831E34-0326-4AD2-9C0C-F0EF226A4F9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70860" y="4232448"/>
              <a:ext cx="646840" cy="646840"/>
            </a:xfrm>
            <a:prstGeom prst="rect">
              <a:avLst/>
            </a:prstGeom>
            <a:noFill/>
            <a:extLst>
              <a:ext uri="{909E8E84-426E-40DD-AFC4-6F175D3DCCD1}">
                <a14:hiddenFill xmlns:a14="http://schemas.microsoft.com/office/drawing/2010/main">
                  <a:solidFill>
                    <a:srgbClr val="FFFFFF"/>
                  </a:solidFill>
                </a14:hiddenFill>
              </a:ext>
            </a:extLst>
          </p:spPr>
        </p:pic>
      </p:grpSp>
      <p:sp>
        <p:nvSpPr>
          <p:cNvPr id="56" name="Rectangle 55">
            <a:extLst>
              <a:ext uri="{FF2B5EF4-FFF2-40B4-BE49-F238E27FC236}">
                <a16:creationId xmlns:a16="http://schemas.microsoft.com/office/drawing/2014/main" id="{FDB0DC7D-4C62-42ED-A102-339916CF8BCD}"/>
              </a:ext>
            </a:extLst>
          </p:cNvPr>
          <p:cNvSpPr/>
          <p:nvPr/>
        </p:nvSpPr>
        <p:spPr>
          <a:xfrm>
            <a:off x="533400" y="3128553"/>
            <a:ext cx="2209800" cy="1391056"/>
          </a:xfrm>
          <a:prstGeom prst="rect">
            <a:avLst/>
          </a:prstGeom>
          <a:noFill/>
          <a:ln w="38100">
            <a:solidFill>
              <a:srgbClr val="FF0000"/>
            </a:solidFill>
            <a:prstDash val="dash"/>
          </a:ln>
        </p:spPr>
        <p:style>
          <a:lnRef idx="2">
            <a:schemeClr val="dk1"/>
          </a:lnRef>
          <a:fillRef idx="1">
            <a:schemeClr val="lt1"/>
          </a:fillRef>
          <a:effectRef idx="0">
            <a:schemeClr val="dk1"/>
          </a:effectRef>
          <a:fontRef idx="minor">
            <a:schemeClr val="dk1"/>
          </a:fontRef>
        </p:style>
        <p:txBody>
          <a:bodyPr rtlCol="0" anchor="t"/>
          <a:lstStyle/>
          <a:p>
            <a:pPr algn="ctr"/>
            <a:endParaRPr lang="de-CH" dirty="0"/>
          </a:p>
        </p:txBody>
      </p:sp>
      <p:grpSp>
        <p:nvGrpSpPr>
          <p:cNvPr id="79" name="Group 78">
            <a:extLst>
              <a:ext uri="{FF2B5EF4-FFF2-40B4-BE49-F238E27FC236}">
                <a16:creationId xmlns:a16="http://schemas.microsoft.com/office/drawing/2014/main" id="{221CF8B3-DCB1-44AF-8BB4-55A771C3F6E8}"/>
              </a:ext>
            </a:extLst>
          </p:cNvPr>
          <p:cNvGrpSpPr/>
          <p:nvPr/>
        </p:nvGrpSpPr>
        <p:grpSpPr>
          <a:xfrm>
            <a:off x="998577" y="2692151"/>
            <a:ext cx="1287423" cy="327406"/>
            <a:chOff x="998577" y="3386568"/>
            <a:chExt cx="1287423" cy="327406"/>
          </a:xfrm>
        </p:grpSpPr>
        <p:sp>
          <p:nvSpPr>
            <p:cNvPr id="57" name="Rectangle 56">
              <a:extLst>
                <a:ext uri="{FF2B5EF4-FFF2-40B4-BE49-F238E27FC236}">
                  <a16:creationId xmlns:a16="http://schemas.microsoft.com/office/drawing/2014/main" id="{BEB6230E-17E8-4C21-BA93-CEA7CB9427E4}"/>
                </a:ext>
              </a:extLst>
            </p:cNvPr>
            <p:cNvSpPr/>
            <p:nvPr/>
          </p:nvSpPr>
          <p:spPr>
            <a:xfrm>
              <a:off x="998577" y="3386568"/>
              <a:ext cx="369651" cy="327406"/>
            </a:xfrm>
            <a:prstGeom prst="rect">
              <a:avLst/>
            </a:prstGeom>
            <a:solidFill>
              <a:schemeClr val="bg1"/>
            </a:solidFill>
            <a:ln w="28575">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accent1"/>
                  </a:solidFill>
                </a:rPr>
                <a:t>EP</a:t>
              </a:r>
              <a:endParaRPr lang="de-CH" dirty="0">
                <a:solidFill>
                  <a:schemeClr val="accent1"/>
                </a:solidFill>
              </a:endParaRPr>
            </a:p>
          </p:txBody>
        </p:sp>
        <p:sp>
          <p:nvSpPr>
            <p:cNvPr id="58" name="Rectangle 57">
              <a:extLst>
                <a:ext uri="{FF2B5EF4-FFF2-40B4-BE49-F238E27FC236}">
                  <a16:creationId xmlns:a16="http://schemas.microsoft.com/office/drawing/2014/main" id="{B9AB4754-ECFC-4A3C-8F98-971A06254743}"/>
                </a:ext>
              </a:extLst>
            </p:cNvPr>
            <p:cNvSpPr/>
            <p:nvPr/>
          </p:nvSpPr>
          <p:spPr>
            <a:xfrm>
              <a:off x="1457463" y="3386568"/>
              <a:ext cx="369651" cy="327406"/>
            </a:xfrm>
            <a:prstGeom prst="rect">
              <a:avLst/>
            </a:prstGeom>
            <a:solidFill>
              <a:schemeClr val="bg1"/>
            </a:solidFill>
            <a:ln w="28575">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accent1"/>
                  </a:solidFill>
                </a:rPr>
                <a:t>EP</a:t>
              </a:r>
              <a:endParaRPr lang="de-CH" dirty="0">
                <a:solidFill>
                  <a:schemeClr val="accent1"/>
                </a:solidFill>
              </a:endParaRPr>
            </a:p>
          </p:txBody>
        </p:sp>
        <p:sp>
          <p:nvSpPr>
            <p:cNvPr id="59" name="Rectangle 58">
              <a:extLst>
                <a:ext uri="{FF2B5EF4-FFF2-40B4-BE49-F238E27FC236}">
                  <a16:creationId xmlns:a16="http://schemas.microsoft.com/office/drawing/2014/main" id="{A4639C61-275D-4088-BAC1-E30C999082A5}"/>
                </a:ext>
              </a:extLst>
            </p:cNvPr>
            <p:cNvSpPr/>
            <p:nvPr/>
          </p:nvSpPr>
          <p:spPr>
            <a:xfrm>
              <a:off x="1916349" y="3386568"/>
              <a:ext cx="369651" cy="327406"/>
            </a:xfrm>
            <a:prstGeom prst="rect">
              <a:avLst/>
            </a:prstGeom>
            <a:solidFill>
              <a:schemeClr val="bg1"/>
            </a:solidFill>
            <a:ln w="28575">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accent1"/>
                  </a:solidFill>
                </a:rPr>
                <a:t>EP</a:t>
              </a:r>
              <a:endParaRPr lang="de-CH" dirty="0">
                <a:solidFill>
                  <a:schemeClr val="accent1"/>
                </a:solidFill>
              </a:endParaRPr>
            </a:p>
          </p:txBody>
        </p:sp>
      </p:grpSp>
      <p:grpSp>
        <p:nvGrpSpPr>
          <p:cNvPr id="105" name="Group 104">
            <a:extLst>
              <a:ext uri="{FF2B5EF4-FFF2-40B4-BE49-F238E27FC236}">
                <a16:creationId xmlns:a16="http://schemas.microsoft.com/office/drawing/2014/main" id="{B24EE47D-21A2-46FE-A283-6DF78247B704}"/>
              </a:ext>
            </a:extLst>
          </p:cNvPr>
          <p:cNvGrpSpPr/>
          <p:nvPr/>
        </p:nvGrpSpPr>
        <p:grpSpPr>
          <a:xfrm>
            <a:off x="8847383" y="2274798"/>
            <a:ext cx="2655451" cy="3725184"/>
            <a:chOff x="316343" y="2980417"/>
            <a:chExt cx="2655451" cy="3725184"/>
          </a:xfrm>
        </p:grpSpPr>
        <p:sp>
          <p:nvSpPr>
            <p:cNvPr id="106" name="Rectangle 105">
              <a:extLst>
                <a:ext uri="{FF2B5EF4-FFF2-40B4-BE49-F238E27FC236}">
                  <a16:creationId xmlns:a16="http://schemas.microsoft.com/office/drawing/2014/main" id="{824C67C7-3946-4ABC-AD36-E0C0ADC9E05C}"/>
                </a:ext>
              </a:extLst>
            </p:cNvPr>
            <p:cNvSpPr/>
            <p:nvPr/>
          </p:nvSpPr>
          <p:spPr>
            <a:xfrm>
              <a:off x="475300" y="3764738"/>
              <a:ext cx="2344093" cy="1524000"/>
            </a:xfrm>
            <a:prstGeom prst="rect">
              <a:avLst/>
            </a:prstGeom>
            <a:ln w="19050"/>
          </p:spPr>
          <p:style>
            <a:lnRef idx="2">
              <a:schemeClr val="dk1"/>
            </a:lnRef>
            <a:fillRef idx="1">
              <a:schemeClr val="lt1"/>
            </a:fillRef>
            <a:effectRef idx="0">
              <a:schemeClr val="dk1"/>
            </a:effectRef>
            <a:fontRef idx="minor">
              <a:schemeClr val="dk1"/>
            </a:fontRef>
          </p:style>
          <p:txBody>
            <a:bodyPr rtlCol="0" anchor="t"/>
            <a:lstStyle/>
            <a:p>
              <a:pPr algn="ctr"/>
              <a:r>
                <a:rPr lang="en-US" dirty="0"/>
                <a:t>Frontend</a:t>
              </a:r>
              <a:endParaRPr lang="de-CH" dirty="0"/>
            </a:p>
          </p:txBody>
        </p:sp>
        <p:sp>
          <p:nvSpPr>
            <p:cNvPr id="107" name="Rectangle 106">
              <a:extLst>
                <a:ext uri="{FF2B5EF4-FFF2-40B4-BE49-F238E27FC236}">
                  <a16:creationId xmlns:a16="http://schemas.microsoft.com/office/drawing/2014/main" id="{B22CEDB3-9AA1-49C1-86B6-A6E4134D8688}"/>
                </a:ext>
              </a:extLst>
            </p:cNvPr>
            <p:cNvSpPr/>
            <p:nvPr/>
          </p:nvSpPr>
          <p:spPr>
            <a:xfrm>
              <a:off x="475300" y="5858164"/>
              <a:ext cx="2344094" cy="609600"/>
            </a:xfrm>
            <a:prstGeom prst="rect">
              <a:avLst/>
            </a:prstGeom>
            <a:ln w="19050"/>
          </p:spPr>
          <p:style>
            <a:lnRef idx="2">
              <a:schemeClr val="dk1"/>
            </a:lnRef>
            <a:fillRef idx="1">
              <a:schemeClr val="lt1"/>
            </a:fillRef>
            <a:effectRef idx="0">
              <a:schemeClr val="dk1"/>
            </a:effectRef>
            <a:fontRef idx="minor">
              <a:schemeClr val="dk1"/>
            </a:fontRef>
          </p:style>
          <p:txBody>
            <a:bodyPr rtlCol="0" anchor="ctr"/>
            <a:lstStyle/>
            <a:p>
              <a:pPr algn="ctr"/>
              <a:r>
                <a:rPr lang="en-US" dirty="0"/>
                <a:t>Backend</a:t>
              </a:r>
              <a:endParaRPr lang="de-CH" dirty="0"/>
            </a:p>
          </p:txBody>
        </p:sp>
        <p:sp>
          <p:nvSpPr>
            <p:cNvPr id="108" name="Rectangle 107">
              <a:extLst>
                <a:ext uri="{FF2B5EF4-FFF2-40B4-BE49-F238E27FC236}">
                  <a16:creationId xmlns:a16="http://schemas.microsoft.com/office/drawing/2014/main" id="{69F617FB-AA42-4B9A-BFDD-25620E6E5D5C}"/>
                </a:ext>
              </a:extLst>
            </p:cNvPr>
            <p:cNvSpPr/>
            <p:nvPr/>
          </p:nvSpPr>
          <p:spPr>
            <a:xfrm>
              <a:off x="316343" y="2980417"/>
              <a:ext cx="2655451" cy="3725184"/>
            </a:xfrm>
            <a:prstGeom prst="rect">
              <a:avLst/>
            </a:prstGeom>
            <a:noFill/>
            <a:ln w="3175">
              <a:prstDash val="dash"/>
            </a:ln>
          </p:spPr>
          <p:style>
            <a:lnRef idx="2">
              <a:schemeClr val="dk1"/>
            </a:lnRef>
            <a:fillRef idx="1">
              <a:schemeClr val="lt1"/>
            </a:fillRef>
            <a:effectRef idx="0">
              <a:schemeClr val="dk1"/>
            </a:effectRef>
            <a:fontRef idx="minor">
              <a:schemeClr val="dk1"/>
            </a:fontRef>
          </p:style>
          <p:txBody>
            <a:bodyPr rtlCol="0" anchor="t"/>
            <a:lstStyle/>
            <a:p>
              <a:pPr algn="ctr"/>
              <a:r>
                <a:rPr lang="en-US" dirty="0"/>
                <a:t>App 2</a:t>
              </a:r>
            </a:p>
          </p:txBody>
        </p:sp>
        <p:cxnSp>
          <p:nvCxnSpPr>
            <p:cNvPr id="109" name="Straight Arrow Connector 108">
              <a:extLst>
                <a:ext uri="{FF2B5EF4-FFF2-40B4-BE49-F238E27FC236}">
                  <a16:creationId xmlns:a16="http://schemas.microsoft.com/office/drawing/2014/main" id="{33113B50-E7F4-4B95-AB0A-957FEA9BB213}"/>
                </a:ext>
              </a:extLst>
            </p:cNvPr>
            <p:cNvCxnSpPr>
              <a:cxnSpLocks/>
              <a:stCxn id="106" idx="2"/>
              <a:endCxn id="107" idx="0"/>
            </p:cNvCxnSpPr>
            <p:nvPr/>
          </p:nvCxnSpPr>
          <p:spPr>
            <a:xfrm>
              <a:off x="1647347" y="5288738"/>
              <a:ext cx="0" cy="569426"/>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111" name="Rectangle 110">
            <a:extLst>
              <a:ext uri="{FF2B5EF4-FFF2-40B4-BE49-F238E27FC236}">
                <a16:creationId xmlns:a16="http://schemas.microsoft.com/office/drawing/2014/main" id="{8D3AEE8C-C728-4BB4-A21A-D79730FF6F1B}"/>
              </a:ext>
            </a:extLst>
          </p:cNvPr>
          <p:cNvSpPr/>
          <p:nvPr/>
        </p:nvSpPr>
        <p:spPr>
          <a:xfrm>
            <a:off x="9064440" y="3117351"/>
            <a:ext cx="2209800" cy="1391056"/>
          </a:xfrm>
          <a:prstGeom prst="rect">
            <a:avLst/>
          </a:prstGeom>
          <a:noFill/>
          <a:ln w="38100">
            <a:solidFill>
              <a:srgbClr val="FF0000"/>
            </a:solidFill>
            <a:prstDash val="dash"/>
          </a:ln>
        </p:spPr>
        <p:style>
          <a:lnRef idx="2">
            <a:schemeClr val="dk1"/>
          </a:lnRef>
          <a:fillRef idx="1">
            <a:schemeClr val="lt1"/>
          </a:fillRef>
          <a:effectRef idx="0">
            <a:schemeClr val="dk1"/>
          </a:effectRef>
          <a:fontRef idx="minor">
            <a:schemeClr val="dk1"/>
          </a:fontRef>
        </p:style>
        <p:txBody>
          <a:bodyPr rtlCol="0" anchor="t"/>
          <a:lstStyle/>
          <a:p>
            <a:pPr algn="ctr"/>
            <a:endParaRPr lang="de-CH" dirty="0"/>
          </a:p>
        </p:txBody>
      </p:sp>
      <p:grpSp>
        <p:nvGrpSpPr>
          <p:cNvPr id="112" name="Group 111">
            <a:extLst>
              <a:ext uri="{FF2B5EF4-FFF2-40B4-BE49-F238E27FC236}">
                <a16:creationId xmlns:a16="http://schemas.microsoft.com/office/drawing/2014/main" id="{4A249E9F-69FB-43FC-97B4-15987415E6F1}"/>
              </a:ext>
            </a:extLst>
          </p:cNvPr>
          <p:cNvGrpSpPr/>
          <p:nvPr/>
        </p:nvGrpSpPr>
        <p:grpSpPr>
          <a:xfrm>
            <a:off x="9529617" y="2680949"/>
            <a:ext cx="1287423" cy="327406"/>
            <a:chOff x="998577" y="3386568"/>
            <a:chExt cx="1287423" cy="327406"/>
          </a:xfrm>
        </p:grpSpPr>
        <p:sp>
          <p:nvSpPr>
            <p:cNvPr id="113" name="Rectangle 112">
              <a:extLst>
                <a:ext uri="{FF2B5EF4-FFF2-40B4-BE49-F238E27FC236}">
                  <a16:creationId xmlns:a16="http://schemas.microsoft.com/office/drawing/2014/main" id="{EE11834D-3C3B-40A7-8941-6FAE1924E847}"/>
                </a:ext>
              </a:extLst>
            </p:cNvPr>
            <p:cNvSpPr/>
            <p:nvPr/>
          </p:nvSpPr>
          <p:spPr>
            <a:xfrm>
              <a:off x="998577" y="3386568"/>
              <a:ext cx="369651" cy="327406"/>
            </a:xfrm>
            <a:prstGeom prst="rect">
              <a:avLst/>
            </a:prstGeom>
            <a:solidFill>
              <a:schemeClr val="bg1"/>
            </a:solidFill>
            <a:ln w="28575">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accent1"/>
                  </a:solidFill>
                </a:rPr>
                <a:t>EP</a:t>
              </a:r>
              <a:endParaRPr lang="de-CH" dirty="0">
                <a:solidFill>
                  <a:schemeClr val="accent1"/>
                </a:solidFill>
              </a:endParaRPr>
            </a:p>
          </p:txBody>
        </p:sp>
        <p:sp>
          <p:nvSpPr>
            <p:cNvPr id="114" name="Rectangle 113">
              <a:extLst>
                <a:ext uri="{FF2B5EF4-FFF2-40B4-BE49-F238E27FC236}">
                  <a16:creationId xmlns:a16="http://schemas.microsoft.com/office/drawing/2014/main" id="{920DA012-ED92-4B34-AEC4-81C0847FA7D3}"/>
                </a:ext>
              </a:extLst>
            </p:cNvPr>
            <p:cNvSpPr/>
            <p:nvPr/>
          </p:nvSpPr>
          <p:spPr>
            <a:xfrm>
              <a:off x="1457463" y="3386568"/>
              <a:ext cx="369651" cy="327406"/>
            </a:xfrm>
            <a:prstGeom prst="rect">
              <a:avLst/>
            </a:prstGeom>
            <a:solidFill>
              <a:schemeClr val="bg1"/>
            </a:solidFill>
            <a:ln w="28575">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accent1"/>
                  </a:solidFill>
                </a:rPr>
                <a:t>EP</a:t>
              </a:r>
              <a:endParaRPr lang="de-CH" dirty="0">
                <a:solidFill>
                  <a:schemeClr val="accent1"/>
                </a:solidFill>
              </a:endParaRPr>
            </a:p>
          </p:txBody>
        </p:sp>
        <p:sp>
          <p:nvSpPr>
            <p:cNvPr id="115" name="Rectangle 114">
              <a:extLst>
                <a:ext uri="{FF2B5EF4-FFF2-40B4-BE49-F238E27FC236}">
                  <a16:creationId xmlns:a16="http://schemas.microsoft.com/office/drawing/2014/main" id="{21E34015-96F5-4C66-9116-DC456F90336F}"/>
                </a:ext>
              </a:extLst>
            </p:cNvPr>
            <p:cNvSpPr/>
            <p:nvPr/>
          </p:nvSpPr>
          <p:spPr>
            <a:xfrm>
              <a:off x="1916349" y="3386568"/>
              <a:ext cx="369651" cy="327406"/>
            </a:xfrm>
            <a:prstGeom prst="rect">
              <a:avLst/>
            </a:prstGeom>
            <a:solidFill>
              <a:schemeClr val="bg1"/>
            </a:solidFill>
            <a:ln w="28575">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accent1"/>
                  </a:solidFill>
                </a:rPr>
                <a:t>EP</a:t>
              </a:r>
              <a:endParaRPr lang="de-CH" dirty="0">
                <a:solidFill>
                  <a:schemeClr val="accent1"/>
                </a:solidFill>
              </a:endParaRPr>
            </a:p>
          </p:txBody>
        </p:sp>
      </p:grpSp>
      <p:grpSp>
        <p:nvGrpSpPr>
          <p:cNvPr id="54" name="Group 53">
            <a:extLst>
              <a:ext uri="{FF2B5EF4-FFF2-40B4-BE49-F238E27FC236}">
                <a16:creationId xmlns:a16="http://schemas.microsoft.com/office/drawing/2014/main" id="{9D26B5AD-8756-43E6-A0BB-CD055AA4B6B1}"/>
              </a:ext>
            </a:extLst>
          </p:cNvPr>
          <p:cNvGrpSpPr/>
          <p:nvPr/>
        </p:nvGrpSpPr>
        <p:grpSpPr>
          <a:xfrm>
            <a:off x="3112730" y="2364936"/>
            <a:ext cx="1796340" cy="1978404"/>
            <a:chOff x="436222" y="1994200"/>
            <a:chExt cx="1184484" cy="1098631"/>
          </a:xfrm>
        </p:grpSpPr>
        <p:sp>
          <p:nvSpPr>
            <p:cNvPr id="20" name="Rectangle: Single Corner Snipped 19">
              <a:extLst>
                <a:ext uri="{FF2B5EF4-FFF2-40B4-BE49-F238E27FC236}">
                  <a16:creationId xmlns:a16="http://schemas.microsoft.com/office/drawing/2014/main" id="{5450EDDF-635C-4F1F-AED2-D4B9841D6F37}"/>
                </a:ext>
              </a:extLst>
            </p:cNvPr>
            <p:cNvSpPr/>
            <p:nvPr/>
          </p:nvSpPr>
          <p:spPr>
            <a:xfrm>
              <a:off x="436222" y="1995513"/>
              <a:ext cx="1184484" cy="1097318"/>
            </a:xfrm>
            <a:prstGeom prst="snip1Rect">
              <a:avLst/>
            </a:prstGeom>
            <a:solidFill>
              <a:srgbClr val="FFFFCC"/>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r>
                <a:rPr lang="en-US" sz="2000" b="1" dirty="0">
                  <a:solidFill>
                    <a:schemeClr val="tx1"/>
                  </a:solidFill>
                </a:rPr>
                <a:t>Manifest</a:t>
              </a:r>
            </a:p>
            <a:p>
              <a:pPr algn="ctr"/>
              <a:endParaRPr lang="en-US" sz="2000" dirty="0">
                <a:solidFill>
                  <a:schemeClr val="tx1"/>
                </a:solidFill>
              </a:endParaRPr>
            </a:p>
            <a:p>
              <a:pPr algn="ctr"/>
              <a:r>
                <a:rPr lang="en-US" sz="2000" dirty="0">
                  <a:solidFill>
                    <a:schemeClr val="tx1"/>
                  </a:solidFill>
                </a:rPr>
                <a:t>Intent</a:t>
              </a:r>
            </a:p>
            <a:p>
              <a:pPr algn="ctr"/>
              <a:r>
                <a:rPr lang="en-US" sz="2400" b="1" dirty="0" err="1">
                  <a:solidFill>
                    <a:schemeClr val="tx1"/>
                  </a:solidFill>
                </a:rPr>
                <a:t>Zugfahrt</a:t>
              </a:r>
              <a:endParaRPr lang="de-CH" sz="2000" b="1" dirty="0">
                <a:solidFill>
                  <a:schemeClr val="tx1"/>
                </a:solidFill>
              </a:endParaRPr>
            </a:p>
          </p:txBody>
        </p:sp>
        <p:cxnSp>
          <p:nvCxnSpPr>
            <p:cNvPr id="21" name="Straight Connector 20">
              <a:extLst>
                <a:ext uri="{FF2B5EF4-FFF2-40B4-BE49-F238E27FC236}">
                  <a16:creationId xmlns:a16="http://schemas.microsoft.com/office/drawing/2014/main" id="{958A463B-56A2-453C-9240-3B948D8BCC7A}"/>
                </a:ext>
              </a:extLst>
            </p:cNvPr>
            <p:cNvCxnSpPr>
              <a:cxnSpLocks/>
            </p:cNvCxnSpPr>
            <p:nvPr/>
          </p:nvCxnSpPr>
          <p:spPr>
            <a:xfrm>
              <a:off x="1425339" y="1994200"/>
              <a:ext cx="0" cy="164579"/>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BE76D3B4-BBC2-4F92-96BF-B12143EC73C7}"/>
                </a:ext>
              </a:extLst>
            </p:cNvPr>
            <p:cNvCxnSpPr>
              <a:cxnSpLocks/>
            </p:cNvCxnSpPr>
            <p:nvPr/>
          </p:nvCxnSpPr>
          <p:spPr>
            <a:xfrm flipH="1">
              <a:off x="1425339" y="2158779"/>
              <a:ext cx="18277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 name="Group 2">
            <a:extLst>
              <a:ext uri="{FF2B5EF4-FFF2-40B4-BE49-F238E27FC236}">
                <a16:creationId xmlns:a16="http://schemas.microsoft.com/office/drawing/2014/main" id="{36920A28-34B0-4DED-90D1-220D11ACF641}"/>
              </a:ext>
            </a:extLst>
          </p:cNvPr>
          <p:cNvGrpSpPr/>
          <p:nvPr/>
        </p:nvGrpSpPr>
        <p:grpSpPr>
          <a:xfrm>
            <a:off x="316343" y="196211"/>
            <a:ext cx="11189857" cy="2165989"/>
            <a:chOff x="316343" y="196211"/>
            <a:chExt cx="11189857" cy="2165989"/>
          </a:xfrm>
        </p:grpSpPr>
        <p:sp>
          <p:nvSpPr>
            <p:cNvPr id="9" name="Rectangle 8">
              <a:extLst>
                <a:ext uri="{FF2B5EF4-FFF2-40B4-BE49-F238E27FC236}">
                  <a16:creationId xmlns:a16="http://schemas.microsoft.com/office/drawing/2014/main" id="{6BC87FEB-1FAD-4ACA-818D-76E705C2177C}"/>
                </a:ext>
              </a:extLst>
            </p:cNvPr>
            <p:cNvSpPr/>
            <p:nvPr/>
          </p:nvSpPr>
          <p:spPr>
            <a:xfrm>
              <a:off x="316343" y="759148"/>
              <a:ext cx="11189857" cy="956449"/>
            </a:xfrm>
            <a:prstGeom prst="rect">
              <a:avLst/>
            </a:prstGeom>
            <a:ln w="19050"/>
          </p:spPr>
          <p:style>
            <a:lnRef idx="2">
              <a:schemeClr val="dk1"/>
            </a:lnRef>
            <a:fillRef idx="1">
              <a:schemeClr val="lt1"/>
            </a:fillRef>
            <a:effectRef idx="0">
              <a:schemeClr val="dk1"/>
            </a:effectRef>
            <a:fontRef idx="minor">
              <a:schemeClr val="dk1"/>
            </a:fontRef>
          </p:style>
          <p:txBody>
            <a:bodyPr rtlCol="0" anchor="t"/>
            <a:lstStyle/>
            <a:p>
              <a:pPr algn="ctr"/>
              <a:r>
                <a:rPr lang="en-US" sz="2400" b="1" dirty="0"/>
                <a:t>Host App</a:t>
              </a:r>
              <a:endParaRPr lang="de-CH" sz="2400" b="1" dirty="0"/>
            </a:p>
          </p:txBody>
        </p:sp>
        <p:pic>
          <p:nvPicPr>
            <p:cNvPr id="24" name="Picture 2" descr="Bildergebnis fÃ¼r user">
              <a:extLst>
                <a:ext uri="{FF2B5EF4-FFF2-40B4-BE49-F238E27FC236}">
                  <a16:creationId xmlns:a16="http://schemas.microsoft.com/office/drawing/2014/main" id="{8F990D00-B46A-47BB-8D94-AC01118878C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18359" y="196211"/>
              <a:ext cx="463997" cy="463997"/>
            </a:xfrm>
            <a:prstGeom prst="rect">
              <a:avLst/>
            </a:prstGeom>
            <a:noFill/>
            <a:extLst>
              <a:ext uri="{909E8E84-426E-40DD-AFC4-6F175D3DCCD1}">
                <a14:hiddenFill xmlns:a14="http://schemas.microsoft.com/office/drawing/2010/main">
                  <a:solidFill>
                    <a:srgbClr val="FFFFFF"/>
                  </a:solidFill>
                </a14:hiddenFill>
              </a:ext>
            </a:extLst>
          </p:spPr>
        </p:pic>
        <p:cxnSp>
          <p:nvCxnSpPr>
            <p:cNvPr id="30" name="Straight Arrow Connector 29">
              <a:extLst>
                <a:ext uri="{FF2B5EF4-FFF2-40B4-BE49-F238E27FC236}">
                  <a16:creationId xmlns:a16="http://schemas.microsoft.com/office/drawing/2014/main" id="{3AECDA63-2F3B-4E22-B688-88C28A3A99AE}"/>
                </a:ext>
              </a:extLst>
            </p:cNvPr>
            <p:cNvCxnSpPr>
              <a:cxnSpLocks/>
            </p:cNvCxnSpPr>
            <p:nvPr/>
          </p:nvCxnSpPr>
          <p:spPr>
            <a:xfrm>
              <a:off x="3657600" y="1728345"/>
              <a:ext cx="0" cy="633855"/>
            </a:xfrm>
            <a:prstGeom prst="straightConnector1">
              <a:avLst/>
            </a:prstGeom>
            <a:ln w="5715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17" name="Straight Arrow Connector 116">
              <a:extLst>
                <a:ext uri="{FF2B5EF4-FFF2-40B4-BE49-F238E27FC236}">
                  <a16:creationId xmlns:a16="http://schemas.microsoft.com/office/drawing/2014/main" id="{CA2812DD-E829-49F4-8265-5B37D35EA19C}"/>
                </a:ext>
              </a:extLst>
            </p:cNvPr>
            <p:cNvCxnSpPr>
              <a:cxnSpLocks/>
            </p:cNvCxnSpPr>
            <p:nvPr/>
          </p:nvCxnSpPr>
          <p:spPr>
            <a:xfrm>
              <a:off x="8066461" y="1715597"/>
              <a:ext cx="0" cy="633855"/>
            </a:xfrm>
            <a:prstGeom prst="straightConnector1">
              <a:avLst/>
            </a:prstGeom>
            <a:ln w="5715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grpSp>
      <p:pic>
        <p:nvPicPr>
          <p:cNvPr id="95" name="Picture 2" descr="Image result for react">
            <a:extLst>
              <a:ext uri="{FF2B5EF4-FFF2-40B4-BE49-F238E27FC236}">
                <a16:creationId xmlns:a16="http://schemas.microsoft.com/office/drawing/2014/main" id="{9BCE15A8-E2FD-4776-99A1-B5A4523CC1F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571374" y="3413077"/>
            <a:ext cx="1214023" cy="857825"/>
          </a:xfrm>
          <a:prstGeom prst="rect">
            <a:avLst/>
          </a:prstGeom>
          <a:noFill/>
          <a:extLst>
            <a:ext uri="{909E8E84-426E-40DD-AFC4-6F175D3DCCD1}">
              <a14:hiddenFill xmlns:a14="http://schemas.microsoft.com/office/drawing/2010/main">
                <a:solidFill>
                  <a:srgbClr val="FFFFFF"/>
                </a:solidFill>
              </a14:hiddenFill>
            </a:ext>
          </a:extLst>
        </p:spPr>
      </p:pic>
      <p:cxnSp>
        <p:nvCxnSpPr>
          <p:cNvPr id="127" name="Connector: Elbow 126">
            <a:extLst>
              <a:ext uri="{FF2B5EF4-FFF2-40B4-BE49-F238E27FC236}">
                <a16:creationId xmlns:a16="http://schemas.microsoft.com/office/drawing/2014/main" id="{296B11FE-8ABF-4B94-9E13-656EC534650C}"/>
              </a:ext>
            </a:extLst>
          </p:cNvPr>
          <p:cNvCxnSpPr>
            <a:cxnSpLocks/>
            <a:endCxn id="113" idx="0"/>
          </p:cNvCxnSpPr>
          <p:nvPr/>
        </p:nvCxnSpPr>
        <p:spPr>
          <a:xfrm flipV="1">
            <a:off x="685800" y="2680949"/>
            <a:ext cx="9028643" cy="412219"/>
          </a:xfrm>
          <a:prstGeom prst="bentConnector4">
            <a:avLst>
              <a:gd name="adj1" fmla="val 25"/>
              <a:gd name="adj2" fmla="val 417331"/>
            </a:avLst>
          </a:prstGeom>
          <a:ln w="76200">
            <a:solidFill>
              <a:schemeClr val="tx2"/>
            </a:solidFill>
            <a:tailEnd type="triangle"/>
          </a:ln>
        </p:spPr>
        <p:style>
          <a:lnRef idx="1">
            <a:schemeClr val="accent1"/>
          </a:lnRef>
          <a:fillRef idx="0">
            <a:schemeClr val="accent1"/>
          </a:fillRef>
          <a:effectRef idx="0">
            <a:schemeClr val="accent1"/>
          </a:effectRef>
          <a:fontRef idx="minor">
            <a:schemeClr val="tx1"/>
          </a:fontRef>
        </p:style>
      </p:cxnSp>
      <p:pic>
        <p:nvPicPr>
          <p:cNvPr id="119" name="Graphic 118" descr="Repeat">
            <a:extLst>
              <a:ext uri="{FF2B5EF4-FFF2-40B4-BE49-F238E27FC236}">
                <a16:creationId xmlns:a16="http://schemas.microsoft.com/office/drawing/2014/main" id="{FE555156-311E-4B0B-8ABC-DF1861F2AAD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528330" y="1045284"/>
            <a:ext cx="633855" cy="633855"/>
          </a:xfrm>
          <a:prstGeom prst="rect">
            <a:avLst/>
          </a:prstGeom>
        </p:spPr>
      </p:pic>
      <p:grpSp>
        <p:nvGrpSpPr>
          <p:cNvPr id="13" name="Group 12">
            <a:extLst>
              <a:ext uri="{FF2B5EF4-FFF2-40B4-BE49-F238E27FC236}">
                <a16:creationId xmlns:a16="http://schemas.microsoft.com/office/drawing/2014/main" id="{FECB9ED6-71C8-42E4-8DFC-2109096F80E8}"/>
              </a:ext>
            </a:extLst>
          </p:cNvPr>
          <p:cNvGrpSpPr/>
          <p:nvPr/>
        </p:nvGrpSpPr>
        <p:grpSpPr>
          <a:xfrm>
            <a:off x="7010399" y="2336361"/>
            <a:ext cx="1729311" cy="2006980"/>
            <a:chOff x="7010399" y="2336361"/>
            <a:chExt cx="1729311" cy="2006980"/>
          </a:xfrm>
        </p:grpSpPr>
        <p:sp>
          <p:nvSpPr>
            <p:cNvPr id="81" name="Rectangle: Single Corner Snipped 80">
              <a:extLst>
                <a:ext uri="{FF2B5EF4-FFF2-40B4-BE49-F238E27FC236}">
                  <a16:creationId xmlns:a16="http://schemas.microsoft.com/office/drawing/2014/main" id="{BC86FC65-A0D0-4118-A084-99FB15398182}"/>
                </a:ext>
              </a:extLst>
            </p:cNvPr>
            <p:cNvSpPr/>
            <p:nvPr/>
          </p:nvSpPr>
          <p:spPr>
            <a:xfrm>
              <a:off x="7010399" y="2337207"/>
              <a:ext cx="1729311" cy="2006134"/>
            </a:xfrm>
            <a:prstGeom prst="snip1Rect">
              <a:avLst/>
            </a:prstGeom>
            <a:solidFill>
              <a:srgbClr val="FFFFCC"/>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r>
                <a:rPr lang="en-US" sz="2200" b="1" dirty="0">
                  <a:solidFill>
                    <a:schemeClr val="tx1"/>
                  </a:solidFill>
                </a:rPr>
                <a:t>Manifest</a:t>
              </a:r>
            </a:p>
            <a:p>
              <a:pPr algn="ctr"/>
              <a:endParaRPr lang="en-US" sz="2200" dirty="0">
                <a:solidFill>
                  <a:schemeClr val="tx1"/>
                </a:solidFill>
              </a:endParaRPr>
            </a:p>
            <a:p>
              <a:pPr algn="ctr"/>
              <a:r>
                <a:rPr lang="en-US" sz="2200" dirty="0">
                  <a:solidFill>
                    <a:schemeClr val="tx1"/>
                  </a:solidFill>
                </a:rPr>
                <a:t>Capability</a:t>
              </a:r>
            </a:p>
            <a:p>
              <a:pPr algn="ctr"/>
              <a:r>
                <a:rPr lang="en-US" sz="2800" b="1" dirty="0" err="1">
                  <a:solidFill>
                    <a:schemeClr val="tx1"/>
                  </a:solidFill>
                </a:rPr>
                <a:t>Zugfahrt</a:t>
              </a:r>
              <a:endParaRPr lang="de-CH" sz="2200" b="1" dirty="0">
                <a:solidFill>
                  <a:schemeClr val="tx1"/>
                </a:solidFill>
              </a:endParaRPr>
            </a:p>
          </p:txBody>
        </p:sp>
        <p:cxnSp>
          <p:nvCxnSpPr>
            <p:cNvPr id="42" name="Straight Connector 41">
              <a:extLst>
                <a:ext uri="{FF2B5EF4-FFF2-40B4-BE49-F238E27FC236}">
                  <a16:creationId xmlns:a16="http://schemas.microsoft.com/office/drawing/2014/main" id="{22400677-CFF5-4479-AA9B-4790E6153E49}"/>
                </a:ext>
              </a:extLst>
            </p:cNvPr>
            <p:cNvCxnSpPr>
              <a:cxnSpLocks/>
            </p:cNvCxnSpPr>
            <p:nvPr/>
          </p:nvCxnSpPr>
          <p:spPr>
            <a:xfrm>
              <a:off x="8429134" y="2336361"/>
              <a:ext cx="0" cy="296372"/>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844B58BC-61CD-46DC-A5B9-F45C21A96A3E}"/>
                </a:ext>
              </a:extLst>
            </p:cNvPr>
            <p:cNvCxnSpPr>
              <a:cxnSpLocks/>
            </p:cNvCxnSpPr>
            <p:nvPr/>
          </p:nvCxnSpPr>
          <p:spPr>
            <a:xfrm flipH="1">
              <a:off x="8429134" y="2632733"/>
              <a:ext cx="310576"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59268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fade">
                                      <p:cBhvr>
                                        <p:cTn id="7" dur="500"/>
                                        <p:tgtEl>
                                          <p:spTgt spid="54"/>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127"/>
                                        </p:tgtEl>
                                        <p:attrNameLst>
                                          <p:attrName>style.visibility</p:attrName>
                                        </p:attrNameLst>
                                      </p:cBhvr>
                                      <p:to>
                                        <p:strVal val="visible"/>
                                      </p:to>
                                    </p:set>
                                    <p:animEffect transition="in" filter="wipe(left)">
                                      <p:cBhvr>
                                        <p:cTn id="15" dur="500"/>
                                        <p:tgtEl>
                                          <p:spTgt spid="127"/>
                                        </p:tgtEl>
                                      </p:cBhvr>
                                    </p:animEffect>
                                  </p:childTnLst>
                                </p:cTn>
                              </p:par>
                            </p:childTnLst>
                          </p:cTn>
                        </p:par>
                        <p:par>
                          <p:cTn id="16" fill="hold">
                            <p:stCondLst>
                              <p:cond delay="500"/>
                            </p:stCondLst>
                            <p:childTnLst>
                              <p:par>
                                <p:cTn id="17" presetID="49" presetClass="entr" presetSubtype="0" decel="100000" fill="hold" nodeType="afterEffect">
                                  <p:stCondLst>
                                    <p:cond delay="0"/>
                                  </p:stCondLst>
                                  <p:childTnLst>
                                    <p:set>
                                      <p:cBhvr>
                                        <p:cTn id="18" dur="1" fill="hold">
                                          <p:stCondLst>
                                            <p:cond delay="0"/>
                                          </p:stCondLst>
                                        </p:cTn>
                                        <p:tgtEl>
                                          <p:spTgt spid="119"/>
                                        </p:tgtEl>
                                        <p:attrNameLst>
                                          <p:attrName>style.visibility</p:attrName>
                                        </p:attrNameLst>
                                      </p:cBhvr>
                                      <p:to>
                                        <p:strVal val="visible"/>
                                      </p:to>
                                    </p:set>
                                    <p:anim calcmode="lin" valueType="num">
                                      <p:cBhvr>
                                        <p:cTn id="19" dur="500" fill="hold"/>
                                        <p:tgtEl>
                                          <p:spTgt spid="119"/>
                                        </p:tgtEl>
                                        <p:attrNameLst>
                                          <p:attrName>ppt_w</p:attrName>
                                        </p:attrNameLst>
                                      </p:cBhvr>
                                      <p:tavLst>
                                        <p:tav tm="0">
                                          <p:val>
                                            <p:fltVal val="0"/>
                                          </p:val>
                                        </p:tav>
                                        <p:tav tm="100000">
                                          <p:val>
                                            <p:strVal val="#ppt_w"/>
                                          </p:val>
                                        </p:tav>
                                      </p:tavLst>
                                    </p:anim>
                                    <p:anim calcmode="lin" valueType="num">
                                      <p:cBhvr>
                                        <p:cTn id="20" dur="500" fill="hold"/>
                                        <p:tgtEl>
                                          <p:spTgt spid="119"/>
                                        </p:tgtEl>
                                        <p:attrNameLst>
                                          <p:attrName>ppt_h</p:attrName>
                                        </p:attrNameLst>
                                      </p:cBhvr>
                                      <p:tavLst>
                                        <p:tav tm="0">
                                          <p:val>
                                            <p:fltVal val="0"/>
                                          </p:val>
                                        </p:tav>
                                        <p:tav tm="100000">
                                          <p:val>
                                            <p:strVal val="#ppt_h"/>
                                          </p:val>
                                        </p:tav>
                                      </p:tavLst>
                                    </p:anim>
                                    <p:anim calcmode="lin" valueType="num">
                                      <p:cBhvr>
                                        <p:cTn id="21" dur="500" fill="hold"/>
                                        <p:tgtEl>
                                          <p:spTgt spid="119"/>
                                        </p:tgtEl>
                                        <p:attrNameLst>
                                          <p:attrName>style.rotation</p:attrName>
                                        </p:attrNameLst>
                                      </p:cBhvr>
                                      <p:tavLst>
                                        <p:tav tm="0">
                                          <p:val>
                                            <p:fltVal val="360"/>
                                          </p:val>
                                        </p:tav>
                                        <p:tav tm="100000">
                                          <p:val>
                                            <p:fltVal val="0"/>
                                          </p:val>
                                        </p:tav>
                                      </p:tavLst>
                                    </p:anim>
                                    <p:animEffect transition="in" filter="fade">
                                      <p:cBhvr>
                                        <p:cTn id="22" dur="500"/>
                                        <p:tgtEl>
                                          <p:spTgt spid="1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AB19D1-CF2B-45E8-9425-7EF96112D136}"/>
              </a:ext>
            </a:extLst>
          </p:cNvPr>
          <p:cNvSpPr>
            <a:spLocks noGrp="1"/>
          </p:cNvSpPr>
          <p:nvPr>
            <p:ph type="ctrTitle"/>
          </p:nvPr>
        </p:nvSpPr>
        <p:spPr/>
        <p:txBody>
          <a:bodyPr>
            <a:normAutofit/>
          </a:bodyPr>
          <a:lstStyle/>
          <a:p>
            <a:r>
              <a:rPr lang="de-CH" dirty="0" err="1"/>
              <a:t>It's</a:t>
            </a:r>
            <a:r>
              <a:rPr lang="de-CH" dirty="0"/>
              <a:t> Showtime</a:t>
            </a:r>
          </a:p>
        </p:txBody>
      </p:sp>
      <p:sp>
        <p:nvSpPr>
          <p:cNvPr id="3" name="Subtitle 2">
            <a:extLst>
              <a:ext uri="{FF2B5EF4-FFF2-40B4-BE49-F238E27FC236}">
                <a16:creationId xmlns:a16="http://schemas.microsoft.com/office/drawing/2014/main" id="{D702183B-FE0D-43CF-BE8B-0CDA31540EEE}"/>
              </a:ext>
            </a:extLst>
          </p:cNvPr>
          <p:cNvSpPr>
            <a:spLocks noGrp="1"/>
          </p:cNvSpPr>
          <p:nvPr>
            <p:ph type="subTitle" idx="1"/>
          </p:nvPr>
        </p:nvSpPr>
        <p:spPr/>
        <p:txBody>
          <a:bodyPr/>
          <a:lstStyle/>
          <a:p>
            <a:endParaRPr lang="de-CH"/>
          </a:p>
        </p:txBody>
      </p:sp>
    </p:spTree>
    <p:extLst>
      <p:ext uri="{BB962C8B-B14F-4D97-AF65-F5344CB8AC3E}">
        <p14:creationId xmlns:p14="http://schemas.microsoft.com/office/powerpoint/2010/main" val="939936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uppierung 12"/>
          <p:cNvGrpSpPr/>
          <p:nvPr/>
        </p:nvGrpSpPr>
        <p:grpSpPr>
          <a:xfrm>
            <a:off x="3200400" y="-457200"/>
            <a:ext cx="5590688" cy="7924800"/>
            <a:chOff x="3200400" y="-457200"/>
            <a:chExt cx="5590688" cy="7924800"/>
          </a:xfrm>
        </p:grpSpPr>
        <p:pic>
          <p:nvPicPr>
            <p:cNvPr id="7" name="Bild 6" descr="6a00d8341d3df553ef0115709e234d970b-800wi.jp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00400" y="-457200"/>
              <a:ext cx="5590688" cy="7924800"/>
            </a:xfrm>
            <a:prstGeom prst="rect">
              <a:avLst/>
            </a:prstGeom>
          </p:spPr>
        </p:pic>
        <p:sp>
          <p:nvSpPr>
            <p:cNvPr id="8" name="Multiplizieren 7"/>
            <p:cNvSpPr/>
            <p:nvPr/>
          </p:nvSpPr>
          <p:spPr>
            <a:xfrm>
              <a:off x="6400800" y="6172200"/>
              <a:ext cx="2145317" cy="214532"/>
            </a:xfrm>
            <a:prstGeom prst="mathMultiply">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9" name="Textfeld 8"/>
            <p:cNvSpPr txBox="1"/>
            <p:nvPr/>
          </p:nvSpPr>
          <p:spPr>
            <a:xfrm>
              <a:off x="6952192" y="6324600"/>
              <a:ext cx="1201208" cy="369332"/>
            </a:xfrm>
            <a:prstGeom prst="rect">
              <a:avLst/>
            </a:prstGeom>
            <a:noFill/>
          </p:spPr>
          <p:txBody>
            <a:bodyPr wrap="none" rtlCol="0">
              <a:spAutoFit/>
            </a:bodyPr>
            <a:lstStyle/>
            <a:p>
              <a:r>
                <a:rPr lang="de-DE" dirty="0">
                  <a:solidFill>
                    <a:schemeClr val="accent1"/>
                  </a:solidFill>
                  <a:latin typeface="Mistral"/>
                  <a:cs typeface="Mistral"/>
                </a:rPr>
                <a:t>DECOUPLING</a:t>
              </a:r>
            </a:p>
          </p:txBody>
        </p:sp>
        <p:sp>
          <p:nvSpPr>
            <p:cNvPr id="10" name="Multiplizieren 9"/>
            <p:cNvSpPr/>
            <p:nvPr/>
          </p:nvSpPr>
          <p:spPr>
            <a:xfrm rot="20778829">
              <a:off x="5837364" y="4292492"/>
              <a:ext cx="2145317" cy="412570"/>
            </a:xfrm>
            <a:prstGeom prst="mathMultiply">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11" name="Textfeld 10"/>
            <p:cNvSpPr txBox="1"/>
            <p:nvPr/>
          </p:nvSpPr>
          <p:spPr>
            <a:xfrm>
              <a:off x="6858000" y="3581400"/>
              <a:ext cx="1047132" cy="369332"/>
            </a:xfrm>
            <a:prstGeom prst="rect">
              <a:avLst/>
            </a:prstGeom>
            <a:noFill/>
          </p:spPr>
          <p:txBody>
            <a:bodyPr wrap="none" rtlCol="0">
              <a:spAutoFit/>
            </a:bodyPr>
            <a:lstStyle/>
            <a:p>
              <a:r>
                <a:rPr lang="de-DE" dirty="0">
                  <a:solidFill>
                    <a:schemeClr val="accent1"/>
                  </a:solidFill>
                  <a:latin typeface="Mistral"/>
                  <a:cs typeface="Mistral"/>
                </a:rPr>
                <a:t>MICRO-GUI</a:t>
              </a:r>
            </a:p>
          </p:txBody>
        </p:sp>
        <p:sp>
          <p:nvSpPr>
            <p:cNvPr id="12" name="Textfeld 11"/>
            <p:cNvSpPr txBox="1"/>
            <p:nvPr/>
          </p:nvSpPr>
          <p:spPr>
            <a:xfrm>
              <a:off x="6723142" y="4645223"/>
              <a:ext cx="287258" cy="307777"/>
            </a:xfrm>
            <a:prstGeom prst="rect">
              <a:avLst/>
            </a:prstGeom>
            <a:noFill/>
          </p:spPr>
          <p:txBody>
            <a:bodyPr wrap="none" rtlCol="0">
              <a:spAutoFit/>
            </a:bodyPr>
            <a:lstStyle/>
            <a:p>
              <a:r>
                <a:rPr lang="de-DE" sz="1400" dirty="0">
                  <a:solidFill>
                    <a:schemeClr val="accent1"/>
                  </a:solidFill>
                  <a:latin typeface="Mistral"/>
                  <a:cs typeface="Mistral"/>
                </a:rPr>
                <a:t>IS</a:t>
              </a:r>
            </a:p>
          </p:txBody>
        </p:sp>
      </p:grpSp>
      <p:sp>
        <p:nvSpPr>
          <p:cNvPr id="14" name="Textfeld 13"/>
          <p:cNvSpPr txBox="1"/>
          <p:nvPr/>
        </p:nvSpPr>
        <p:spPr>
          <a:xfrm rot="16200000">
            <a:off x="8795144" y="3424656"/>
            <a:ext cx="6607558" cy="215444"/>
          </a:xfrm>
          <a:prstGeom prst="rect">
            <a:avLst/>
          </a:prstGeom>
          <a:noFill/>
        </p:spPr>
        <p:txBody>
          <a:bodyPr wrap="square" rtlCol="0">
            <a:spAutoFit/>
          </a:bodyPr>
          <a:lstStyle/>
          <a:p>
            <a:r>
              <a:rPr lang="de-DE" sz="800" dirty="0"/>
              <a:t>http://geek-and-poke.com</a:t>
            </a:r>
            <a:endParaRPr lang="de-DE" sz="800" dirty="0">
              <a:hlinkClick r:id="rId4"/>
            </a:endParaRPr>
          </a:p>
        </p:txBody>
      </p:sp>
    </p:spTree>
    <p:extLst>
      <p:ext uri="{BB962C8B-B14F-4D97-AF65-F5344CB8AC3E}">
        <p14:creationId xmlns:p14="http://schemas.microsoft.com/office/powerpoint/2010/main" val="27869241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5ED560E-F501-4027-A338-D378976CAB36}"/>
              </a:ext>
            </a:extLst>
          </p:cNvPr>
          <p:cNvPicPr>
            <a:picLocks noChangeAspect="1"/>
          </p:cNvPicPr>
          <p:nvPr/>
        </p:nvPicPr>
        <p:blipFill>
          <a:blip r:embed="rId3"/>
          <a:stretch>
            <a:fillRect/>
          </a:stretch>
        </p:blipFill>
        <p:spPr>
          <a:xfrm>
            <a:off x="-1" y="0"/>
            <a:ext cx="12206645" cy="6858000"/>
          </a:xfrm>
          <a:prstGeom prst="rect">
            <a:avLst/>
          </a:prstGeom>
        </p:spPr>
      </p:pic>
      <p:sp>
        <p:nvSpPr>
          <p:cNvPr id="6" name="Textfeld 5"/>
          <p:cNvSpPr txBox="1"/>
          <p:nvPr/>
        </p:nvSpPr>
        <p:spPr>
          <a:xfrm rot="16200000">
            <a:off x="8795144" y="3424656"/>
            <a:ext cx="6607558" cy="215444"/>
          </a:xfrm>
          <a:prstGeom prst="rect">
            <a:avLst/>
          </a:prstGeom>
          <a:noFill/>
        </p:spPr>
        <p:txBody>
          <a:bodyPr wrap="square" rtlCol="0">
            <a:spAutoFit/>
          </a:bodyPr>
          <a:lstStyle/>
          <a:p>
            <a:r>
              <a:rPr lang="de-DE" sz="800" dirty="0"/>
              <a:t>https://</a:t>
            </a:r>
            <a:r>
              <a:rPr lang="de-DE" sz="800" dirty="0" err="1"/>
              <a:t>responsivedesign.is</a:t>
            </a:r>
            <a:r>
              <a:rPr lang="de-DE" sz="800" dirty="0"/>
              <a:t>/</a:t>
            </a:r>
            <a:r>
              <a:rPr lang="de-DE" sz="800" dirty="0" err="1"/>
              <a:t>examples</a:t>
            </a:r>
            <a:r>
              <a:rPr lang="de-DE" sz="800" dirty="0"/>
              <a:t>/</a:t>
            </a:r>
            <a:r>
              <a:rPr lang="de-DE" sz="800" dirty="0" err="1"/>
              <a:t>outdated</a:t>
            </a:r>
            <a:r>
              <a:rPr lang="de-DE" sz="800" dirty="0"/>
              <a:t>-browsers/</a:t>
            </a:r>
            <a:endParaRPr lang="de-DE" sz="800" dirty="0">
              <a:hlinkClick r:id="rId4"/>
            </a:endParaRPr>
          </a:p>
        </p:txBody>
      </p:sp>
      <p:sp>
        <p:nvSpPr>
          <p:cNvPr id="2" name="Rectangle: Rounded Corners 1">
            <a:extLst>
              <a:ext uri="{FF2B5EF4-FFF2-40B4-BE49-F238E27FC236}">
                <a16:creationId xmlns:a16="http://schemas.microsoft.com/office/drawing/2014/main" id="{EC842192-8562-4A86-AD2E-31EA7B0046BE}"/>
              </a:ext>
            </a:extLst>
          </p:cNvPr>
          <p:cNvSpPr/>
          <p:nvPr/>
        </p:nvSpPr>
        <p:spPr>
          <a:xfrm>
            <a:off x="2174875" y="459460"/>
            <a:ext cx="1193800" cy="2251989"/>
          </a:xfrm>
          <a:prstGeom prst="roundRect">
            <a:avLst/>
          </a:prstGeom>
          <a:noFill/>
          <a:ln>
            <a:solidFill>
              <a:srgbClr val="4FA657"/>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CH"/>
          </a:p>
        </p:txBody>
      </p:sp>
      <p:sp>
        <p:nvSpPr>
          <p:cNvPr id="7" name="Rectangle: Rounded Corners 6">
            <a:extLst>
              <a:ext uri="{FF2B5EF4-FFF2-40B4-BE49-F238E27FC236}">
                <a16:creationId xmlns:a16="http://schemas.microsoft.com/office/drawing/2014/main" id="{E9B8F58F-175D-4E81-B66E-47976DC7BB89}"/>
              </a:ext>
            </a:extLst>
          </p:cNvPr>
          <p:cNvSpPr/>
          <p:nvPr/>
        </p:nvSpPr>
        <p:spPr>
          <a:xfrm>
            <a:off x="6626224" y="3359150"/>
            <a:ext cx="819151" cy="2530475"/>
          </a:xfrm>
          <a:prstGeom prst="roundRect">
            <a:avLst/>
          </a:prstGeom>
          <a:noFill/>
          <a:ln>
            <a:solidFill>
              <a:srgbClr val="4FA657"/>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CH"/>
          </a:p>
        </p:txBody>
      </p:sp>
      <p:pic>
        <p:nvPicPr>
          <p:cNvPr id="8" name="Picture 7">
            <a:extLst>
              <a:ext uri="{FF2B5EF4-FFF2-40B4-BE49-F238E27FC236}">
                <a16:creationId xmlns:a16="http://schemas.microsoft.com/office/drawing/2014/main" id="{CACC7B9F-8564-4014-848B-1ECE6D64C30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61200" y="3352800"/>
            <a:ext cx="381000" cy="381000"/>
          </a:xfrm>
          <a:prstGeom prst="rect">
            <a:avLst/>
          </a:prstGeom>
        </p:spPr>
      </p:pic>
      <p:pic>
        <p:nvPicPr>
          <p:cNvPr id="10" name="Picture 9">
            <a:extLst>
              <a:ext uri="{FF2B5EF4-FFF2-40B4-BE49-F238E27FC236}">
                <a16:creationId xmlns:a16="http://schemas.microsoft.com/office/drawing/2014/main" id="{F019464B-14A1-4842-BFF6-9033099832C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987675" y="460529"/>
            <a:ext cx="381000" cy="381000"/>
          </a:xfrm>
          <a:prstGeom prst="rect">
            <a:avLst/>
          </a:prstGeom>
        </p:spPr>
      </p:pic>
    </p:spTree>
    <p:extLst>
      <p:ext uri="{BB962C8B-B14F-4D97-AF65-F5344CB8AC3E}">
        <p14:creationId xmlns:p14="http://schemas.microsoft.com/office/powerpoint/2010/main" val="1614531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0FA40F9-FFE6-45A7-A75D-1C092787A6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67200" y="457200"/>
            <a:ext cx="3429000" cy="3429000"/>
          </a:xfrm>
          <a:prstGeom prst="rect">
            <a:avLst/>
          </a:prstGeom>
        </p:spPr>
      </p:pic>
      <p:sp>
        <p:nvSpPr>
          <p:cNvPr id="10" name="TextBox 9">
            <a:extLst>
              <a:ext uri="{FF2B5EF4-FFF2-40B4-BE49-F238E27FC236}">
                <a16:creationId xmlns:a16="http://schemas.microsoft.com/office/drawing/2014/main" id="{BDFB1BBA-99BC-4442-80DF-E6B5C0839C80}"/>
              </a:ext>
            </a:extLst>
          </p:cNvPr>
          <p:cNvSpPr txBox="1"/>
          <p:nvPr/>
        </p:nvSpPr>
        <p:spPr>
          <a:xfrm>
            <a:off x="1219200" y="5519410"/>
            <a:ext cx="10287000" cy="523220"/>
          </a:xfrm>
          <a:prstGeom prst="rect">
            <a:avLst/>
          </a:prstGeom>
          <a:noFill/>
        </p:spPr>
        <p:txBody>
          <a:bodyPr wrap="square" rtlCol="0">
            <a:spAutoFit/>
          </a:bodyPr>
          <a:lstStyle/>
          <a:p>
            <a:r>
              <a:rPr lang="de-CH" sz="2800" b="1" dirty="0"/>
              <a:t>https://github.com/SchweizerischeBundesbahnen/scion-workbench</a:t>
            </a:r>
          </a:p>
        </p:txBody>
      </p:sp>
      <p:pic>
        <p:nvPicPr>
          <p:cNvPr id="14" name="Picture 13">
            <a:extLst>
              <a:ext uri="{FF2B5EF4-FFF2-40B4-BE49-F238E27FC236}">
                <a16:creationId xmlns:a16="http://schemas.microsoft.com/office/drawing/2014/main" id="{AEE19E3B-6F9C-41F2-B475-D5204195996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3158"/>
          <a:stretch/>
        </p:blipFill>
        <p:spPr>
          <a:xfrm>
            <a:off x="3096423" y="3810000"/>
            <a:ext cx="6123777" cy="1012194"/>
          </a:xfrm>
          <a:prstGeom prst="rect">
            <a:avLst/>
          </a:prstGeom>
        </p:spPr>
      </p:pic>
      <p:sp>
        <p:nvSpPr>
          <p:cNvPr id="16" name="AutoShape 4" descr="Image result for github icon">
            <a:extLst>
              <a:ext uri="{FF2B5EF4-FFF2-40B4-BE49-F238E27FC236}">
                <a16:creationId xmlns:a16="http://schemas.microsoft.com/office/drawing/2014/main" id="{32273114-E018-4534-AA13-5E04FFBEF2F1}"/>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CH"/>
          </a:p>
        </p:txBody>
      </p:sp>
      <p:pic>
        <p:nvPicPr>
          <p:cNvPr id="4104" name="Picture 8" descr="File:Octicons-mark-github.svg">
            <a:extLst>
              <a:ext uri="{FF2B5EF4-FFF2-40B4-BE49-F238E27FC236}">
                <a16:creationId xmlns:a16="http://schemas.microsoft.com/office/drawing/2014/main" id="{51C332EA-6825-4D1D-9350-C479526CC2B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5800" y="5519410"/>
            <a:ext cx="523220" cy="5232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02481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BD9B8E-489D-4EA9-BDE1-3C1F5710E46C}"/>
              </a:ext>
            </a:extLst>
          </p:cNvPr>
          <p:cNvSpPr>
            <a:spLocks noGrp="1"/>
          </p:cNvSpPr>
          <p:nvPr>
            <p:ph type="title" idx="4294967295"/>
          </p:nvPr>
        </p:nvSpPr>
        <p:spPr>
          <a:xfrm>
            <a:off x="6400800" y="2057400"/>
            <a:ext cx="5791200" cy="2971800"/>
          </a:xfrm>
          <a:solidFill>
            <a:srgbClr val="4FA557"/>
          </a:solidFill>
        </p:spPr>
        <p:txBody>
          <a:bodyPr>
            <a:normAutofit/>
          </a:bodyPr>
          <a:lstStyle/>
          <a:p>
            <a:r>
              <a:rPr lang="en-US" sz="9600" b="1" dirty="0" err="1">
                <a:solidFill>
                  <a:schemeClr val="bg1"/>
                </a:solidFill>
              </a:rPr>
              <a:t>Fragen</a:t>
            </a:r>
            <a:endParaRPr lang="de-CH" sz="9600" b="1" dirty="0">
              <a:solidFill>
                <a:schemeClr val="bg1"/>
              </a:solidFill>
            </a:endParaRPr>
          </a:p>
        </p:txBody>
      </p:sp>
      <p:sp>
        <p:nvSpPr>
          <p:cNvPr id="7" name="TextBox 6">
            <a:extLst>
              <a:ext uri="{FF2B5EF4-FFF2-40B4-BE49-F238E27FC236}">
                <a16:creationId xmlns:a16="http://schemas.microsoft.com/office/drawing/2014/main" id="{28B311C4-70B0-4DA2-B0DA-39649793B11C}"/>
              </a:ext>
            </a:extLst>
          </p:cNvPr>
          <p:cNvSpPr txBox="1"/>
          <p:nvPr/>
        </p:nvSpPr>
        <p:spPr>
          <a:xfrm>
            <a:off x="-1600200" y="457200"/>
            <a:ext cx="184731" cy="369332"/>
          </a:xfrm>
          <a:prstGeom prst="rect">
            <a:avLst/>
          </a:prstGeom>
          <a:noFill/>
        </p:spPr>
        <p:txBody>
          <a:bodyPr wrap="none" rtlCol="0">
            <a:spAutoFit/>
          </a:bodyPr>
          <a:lstStyle/>
          <a:p>
            <a:endParaRPr lang="de-CH" dirty="0"/>
          </a:p>
        </p:txBody>
      </p:sp>
      <p:sp>
        <p:nvSpPr>
          <p:cNvPr id="23" name="Rectangle 22">
            <a:extLst>
              <a:ext uri="{FF2B5EF4-FFF2-40B4-BE49-F238E27FC236}">
                <a16:creationId xmlns:a16="http://schemas.microsoft.com/office/drawing/2014/main" id="{01BCD978-FC9C-40D6-8B5F-73FF208FD759}"/>
              </a:ext>
            </a:extLst>
          </p:cNvPr>
          <p:cNvSpPr/>
          <p:nvPr/>
        </p:nvSpPr>
        <p:spPr>
          <a:xfrm>
            <a:off x="2221345" y="5867400"/>
            <a:ext cx="7525623" cy="400110"/>
          </a:xfrm>
          <a:prstGeom prst="rect">
            <a:avLst/>
          </a:prstGeom>
        </p:spPr>
        <p:txBody>
          <a:bodyPr wrap="square">
            <a:spAutoFit/>
          </a:bodyPr>
          <a:lstStyle/>
          <a:p>
            <a:pPr algn="ctr"/>
            <a:r>
              <a:rPr lang="de-CH" sz="2000" b="1" dirty="0">
                <a:solidFill>
                  <a:schemeClr val="bg1"/>
                </a:solidFill>
              </a:rPr>
              <a:t>https://github.com/SchweizerischeBundesbahnen/scion-workbench</a:t>
            </a:r>
          </a:p>
        </p:txBody>
      </p:sp>
      <p:pic>
        <p:nvPicPr>
          <p:cNvPr id="14" name="Picture 13">
            <a:extLst>
              <a:ext uri="{FF2B5EF4-FFF2-40B4-BE49-F238E27FC236}">
                <a16:creationId xmlns:a16="http://schemas.microsoft.com/office/drawing/2014/main" id="{1F5D716C-E956-41A8-A7EE-85BD755016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0453" y="621269"/>
            <a:ext cx="7611095" cy="1092503"/>
          </a:xfrm>
          <a:prstGeom prst="rect">
            <a:avLst/>
          </a:prstGeom>
        </p:spPr>
      </p:pic>
      <p:sp>
        <p:nvSpPr>
          <p:cNvPr id="15" name="Metadata">
            <a:extLst>
              <a:ext uri="{FF2B5EF4-FFF2-40B4-BE49-F238E27FC236}">
                <a16:creationId xmlns:a16="http://schemas.microsoft.com/office/drawing/2014/main" id="{100224E2-AAC8-4529-B5F0-93696B2947CA}"/>
              </a:ext>
            </a:extLst>
          </p:cNvPr>
          <p:cNvSpPr/>
          <p:nvPr/>
        </p:nvSpPr>
        <p:spPr>
          <a:xfrm>
            <a:off x="1536700" y="6540500"/>
            <a:ext cx="3810000" cy="317500"/>
          </a:xfrm>
          <a:prstGeom prst="rect">
            <a:avLst/>
          </a:prstGeom>
          <a:noFill/>
          <a:ln w="25400" cap="flat" cmpd="sng" algn="ctr">
            <a:noFill/>
            <a:prstDash val="solid"/>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de-CH" sz="800" b="1">
              <a:solidFill>
                <a:srgbClr val="000000"/>
              </a:solidFill>
              <a:latin typeface="Arial" panose="020B0604020202020204" pitchFamily="34" charset="0"/>
            </a:endParaRPr>
          </a:p>
        </p:txBody>
      </p:sp>
    </p:spTree>
    <p:extLst>
      <p:ext uri="{BB962C8B-B14F-4D97-AF65-F5344CB8AC3E}">
        <p14:creationId xmlns:p14="http://schemas.microsoft.com/office/powerpoint/2010/main" val="40034132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93779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B5DD7A7B-9BED-4F0F-AF75-8EDD52E820D0}"/>
              </a:ext>
            </a:extLst>
          </p:cNvPr>
          <p:cNvSpPr>
            <a:spLocks noGrp="1"/>
          </p:cNvSpPr>
          <p:nvPr>
            <p:ph type="ftr" sz="quarter" idx="11"/>
          </p:nvPr>
        </p:nvSpPr>
        <p:spPr/>
        <p:txBody>
          <a:bodyPr/>
          <a:lstStyle/>
          <a:p>
            <a:r>
              <a:rPr lang="de-CH" noProof="0"/>
              <a:t>Veranstaltung • SmartRail 4.0 • xx.xx.xxxx</a:t>
            </a:r>
            <a:endParaRPr lang="de-CH" noProof="0" dirty="0"/>
          </a:p>
        </p:txBody>
      </p:sp>
      <p:sp>
        <p:nvSpPr>
          <p:cNvPr id="4" name="Slide Number Placeholder 3">
            <a:extLst>
              <a:ext uri="{FF2B5EF4-FFF2-40B4-BE49-F238E27FC236}">
                <a16:creationId xmlns:a16="http://schemas.microsoft.com/office/drawing/2014/main" id="{E06DA42E-DB31-4A01-80A0-65CC8B2C3412}"/>
              </a:ext>
            </a:extLst>
          </p:cNvPr>
          <p:cNvSpPr>
            <a:spLocks noGrp="1"/>
          </p:cNvSpPr>
          <p:nvPr>
            <p:ph type="sldNum" sz="quarter" idx="12"/>
          </p:nvPr>
        </p:nvSpPr>
        <p:spPr/>
        <p:txBody>
          <a:bodyPr/>
          <a:lstStyle/>
          <a:p>
            <a:fld id="{5E115662-413A-4888-B9BC-797CDE14544F}" type="slidenum">
              <a:rPr lang="de-CH" noProof="0" smtClean="0"/>
              <a:t>17</a:t>
            </a:fld>
            <a:endParaRPr lang="de-CH" noProof="0"/>
          </a:p>
        </p:txBody>
      </p:sp>
      <p:sp>
        <p:nvSpPr>
          <p:cNvPr id="2" name="Title 1">
            <a:extLst>
              <a:ext uri="{FF2B5EF4-FFF2-40B4-BE49-F238E27FC236}">
                <a16:creationId xmlns:a16="http://schemas.microsoft.com/office/drawing/2014/main" id="{0F7397E1-807E-4E83-831B-376617BEFBD4}"/>
              </a:ext>
            </a:extLst>
          </p:cNvPr>
          <p:cNvSpPr>
            <a:spLocks noGrp="1"/>
          </p:cNvSpPr>
          <p:nvPr>
            <p:ph type="title" idx="4294967295"/>
          </p:nvPr>
        </p:nvSpPr>
        <p:spPr>
          <a:xfrm>
            <a:off x="0" y="274638"/>
            <a:ext cx="10972800" cy="1143000"/>
          </a:xfrm>
        </p:spPr>
        <p:txBody>
          <a:bodyPr/>
          <a:lstStyle/>
          <a:p>
            <a:r>
              <a:rPr lang="en-US"/>
              <a:t>OpenID Connect (extends oAuth2)</a:t>
            </a:r>
            <a:endParaRPr lang="de-CH" dirty="0"/>
          </a:p>
        </p:txBody>
      </p:sp>
      <p:pic>
        <p:nvPicPr>
          <p:cNvPr id="7170" name="Picture 2" descr="Bildergebnis fÃ¼r openid connect">
            <a:extLst>
              <a:ext uri="{FF2B5EF4-FFF2-40B4-BE49-F238E27FC236}">
                <a16:creationId xmlns:a16="http://schemas.microsoft.com/office/drawing/2014/main" id="{8AE3683B-D013-4CE5-9E4C-4B0C9868D4F1}"/>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911424" y="1641457"/>
            <a:ext cx="9072331" cy="48559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86153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D36C840-02FA-D44E-983F-C4D4D9F87881}"/>
              </a:ext>
            </a:extLst>
          </p:cNvPr>
          <p:cNvSpPr>
            <a:spLocks noGrp="1"/>
          </p:cNvSpPr>
          <p:nvPr>
            <p:ph type="title" idx="4294967295"/>
          </p:nvPr>
        </p:nvSpPr>
        <p:spPr>
          <a:xfrm>
            <a:off x="0" y="681038"/>
            <a:ext cx="10752138" cy="738187"/>
          </a:xfrm>
        </p:spPr>
        <p:txBody>
          <a:bodyPr>
            <a:normAutofit fontScale="90000"/>
          </a:bodyPr>
          <a:lstStyle/>
          <a:p>
            <a:r>
              <a:rPr lang="de-CH" dirty="0"/>
              <a:t>Idee: </a:t>
            </a:r>
            <a:r>
              <a:rPr lang="en-US" dirty="0" err="1"/>
              <a:t>Authentifizierung</a:t>
            </a:r>
            <a:r>
              <a:rPr lang="en-US" dirty="0"/>
              <a:t> / </a:t>
            </a:r>
            <a:r>
              <a:rPr lang="en-US" dirty="0" err="1"/>
              <a:t>Autorisierung</a:t>
            </a:r>
            <a:endParaRPr lang="de-CH" dirty="0"/>
          </a:p>
        </p:txBody>
      </p:sp>
      <p:sp>
        <p:nvSpPr>
          <p:cNvPr id="6" name="Rectangle 5">
            <a:extLst>
              <a:ext uri="{FF2B5EF4-FFF2-40B4-BE49-F238E27FC236}">
                <a16:creationId xmlns:a16="http://schemas.microsoft.com/office/drawing/2014/main" id="{28E347D6-D3F5-624D-B1A4-5E96438A0D69}"/>
              </a:ext>
            </a:extLst>
          </p:cNvPr>
          <p:cNvSpPr/>
          <p:nvPr/>
        </p:nvSpPr>
        <p:spPr>
          <a:xfrm>
            <a:off x="203748" y="1990312"/>
            <a:ext cx="6384032" cy="738664"/>
          </a:xfrm>
          <a:prstGeom prst="rect">
            <a:avLst/>
          </a:prstGeom>
          <a:ln/>
        </p:spPr>
        <p:style>
          <a:lnRef idx="1">
            <a:schemeClr val="dk1"/>
          </a:lnRef>
          <a:fillRef idx="2">
            <a:schemeClr val="dk1"/>
          </a:fillRef>
          <a:effectRef idx="1">
            <a:schemeClr val="dk1"/>
          </a:effectRef>
          <a:fontRef idx="minor">
            <a:schemeClr val="dk1"/>
          </a:fontRef>
        </p:style>
        <p:txBody>
          <a:bodyPr wrap="square" lIns="48000" tIns="48000" rIns="48000" bIns="48000" rtlCol="0" anchor="ctr" anchorCtr="0">
            <a:normAutofit/>
          </a:bodyPr>
          <a:lstStyle/>
          <a:p>
            <a:pPr algn="ctr"/>
            <a:r>
              <a:rPr lang="de-CH" sz="2133" b="1" dirty="0"/>
              <a:t>PAS-UI (Host-App)</a:t>
            </a:r>
          </a:p>
        </p:txBody>
      </p:sp>
      <p:sp>
        <p:nvSpPr>
          <p:cNvPr id="7" name="Rectangle 6">
            <a:extLst>
              <a:ext uri="{FF2B5EF4-FFF2-40B4-BE49-F238E27FC236}">
                <a16:creationId xmlns:a16="http://schemas.microsoft.com/office/drawing/2014/main" id="{3D9CD71D-655F-0945-A515-17CBF930C68F}"/>
              </a:ext>
            </a:extLst>
          </p:cNvPr>
          <p:cNvSpPr/>
          <p:nvPr/>
        </p:nvSpPr>
        <p:spPr>
          <a:xfrm>
            <a:off x="191247" y="3612316"/>
            <a:ext cx="3228181" cy="738664"/>
          </a:xfrm>
          <a:prstGeom prst="rect">
            <a:avLst/>
          </a:prstGeom>
          <a:ln/>
        </p:spPr>
        <p:style>
          <a:lnRef idx="1">
            <a:schemeClr val="accent4"/>
          </a:lnRef>
          <a:fillRef idx="2">
            <a:schemeClr val="accent4"/>
          </a:fillRef>
          <a:effectRef idx="1">
            <a:schemeClr val="accent4"/>
          </a:effectRef>
          <a:fontRef idx="minor">
            <a:schemeClr val="dk1"/>
          </a:fontRef>
        </p:style>
        <p:txBody>
          <a:bodyPr wrap="square" lIns="48000" tIns="48000" rIns="48000" bIns="48000" rtlCol="0" anchor="ctr" anchorCtr="0">
            <a:normAutofit/>
          </a:bodyPr>
          <a:lstStyle/>
          <a:p>
            <a:pPr algn="r"/>
            <a:r>
              <a:rPr lang="de-CH" sz="2133" b="1" dirty="0" err="1"/>
              <a:t>KapaBedarf</a:t>
            </a:r>
            <a:r>
              <a:rPr lang="de-CH" sz="2133" b="1" dirty="0"/>
              <a:t>-UI</a:t>
            </a:r>
          </a:p>
        </p:txBody>
      </p:sp>
      <p:sp>
        <p:nvSpPr>
          <p:cNvPr id="8" name="Rectangle 7">
            <a:extLst>
              <a:ext uri="{FF2B5EF4-FFF2-40B4-BE49-F238E27FC236}">
                <a16:creationId xmlns:a16="http://schemas.microsoft.com/office/drawing/2014/main" id="{C64AE5CC-2DEC-9143-8AD5-BB84C4523AEF}"/>
              </a:ext>
            </a:extLst>
          </p:cNvPr>
          <p:cNvSpPr/>
          <p:nvPr/>
        </p:nvSpPr>
        <p:spPr>
          <a:xfrm>
            <a:off x="3515439" y="3612316"/>
            <a:ext cx="3072341" cy="738664"/>
          </a:xfrm>
          <a:prstGeom prst="rect">
            <a:avLst/>
          </a:prstGeom>
          <a:ln/>
        </p:spPr>
        <p:style>
          <a:lnRef idx="1">
            <a:schemeClr val="accent4"/>
          </a:lnRef>
          <a:fillRef idx="2">
            <a:schemeClr val="accent4"/>
          </a:fillRef>
          <a:effectRef idx="1">
            <a:schemeClr val="accent4"/>
          </a:effectRef>
          <a:fontRef idx="minor">
            <a:schemeClr val="dk1"/>
          </a:fontRef>
        </p:style>
        <p:txBody>
          <a:bodyPr wrap="square" lIns="48000" tIns="48000" rIns="48000" bIns="48000" rtlCol="0" anchor="ctr" anchorCtr="0">
            <a:normAutofit/>
          </a:bodyPr>
          <a:lstStyle/>
          <a:p>
            <a:pPr algn="r"/>
            <a:r>
              <a:rPr lang="de-CH" sz="2133" b="1" dirty="0" err="1"/>
              <a:t>KapaRoute</a:t>
            </a:r>
            <a:r>
              <a:rPr lang="de-CH" sz="2133" b="1" dirty="0"/>
              <a:t>-UI</a:t>
            </a:r>
          </a:p>
        </p:txBody>
      </p:sp>
      <p:sp>
        <p:nvSpPr>
          <p:cNvPr id="9" name="Rectangle 8">
            <a:extLst>
              <a:ext uri="{FF2B5EF4-FFF2-40B4-BE49-F238E27FC236}">
                <a16:creationId xmlns:a16="http://schemas.microsoft.com/office/drawing/2014/main" id="{5B7593D0-2ACD-9644-A47A-6726FDE41B12}"/>
              </a:ext>
            </a:extLst>
          </p:cNvPr>
          <p:cNvSpPr/>
          <p:nvPr/>
        </p:nvSpPr>
        <p:spPr>
          <a:xfrm>
            <a:off x="191247" y="5120272"/>
            <a:ext cx="3228181" cy="738664"/>
          </a:xfrm>
          <a:prstGeom prst="rect">
            <a:avLst/>
          </a:prstGeom>
          <a:ln/>
        </p:spPr>
        <p:style>
          <a:lnRef idx="1">
            <a:schemeClr val="accent4"/>
          </a:lnRef>
          <a:fillRef idx="2">
            <a:schemeClr val="accent4"/>
          </a:fillRef>
          <a:effectRef idx="1">
            <a:schemeClr val="accent4"/>
          </a:effectRef>
          <a:fontRef idx="minor">
            <a:schemeClr val="dk1"/>
          </a:fontRef>
        </p:style>
        <p:txBody>
          <a:bodyPr wrap="square" lIns="48000" tIns="48000" rIns="48000" bIns="48000" rtlCol="0" anchor="ctr" anchorCtr="0">
            <a:normAutofit/>
          </a:bodyPr>
          <a:lstStyle/>
          <a:p>
            <a:pPr algn="ctr"/>
            <a:r>
              <a:rPr lang="de-CH" sz="2133" b="1" dirty="0" err="1"/>
              <a:t>KapaBedarf</a:t>
            </a:r>
            <a:r>
              <a:rPr lang="de-CH" sz="2133" b="1" dirty="0"/>
              <a:t>-Backend</a:t>
            </a:r>
          </a:p>
        </p:txBody>
      </p:sp>
      <p:sp>
        <p:nvSpPr>
          <p:cNvPr id="10" name="Rectangle 9">
            <a:extLst>
              <a:ext uri="{FF2B5EF4-FFF2-40B4-BE49-F238E27FC236}">
                <a16:creationId xmlns:a16="http://schemas.microsoft.com/office/drawing/2014/main" id="{ADBCD271-DF81-874B-A051-821A4B10E30D}"/>
              </a:ext>
            </a:extLst>
          </p:cNvPr>
          <p:cNvSpPr/>
          <p:nvPr/>
        </p:nvSpPr>
        <p:spPr>
          <a:xfrm>
            <a:off x="3515439" y="5120272"/>
            <a:ext cx="3072341" cy="738664"/>
          </a:xfrm>
          <a:prstGeom prst="rect">
            <a:avLst/>
          </a:prstGeom>
          <a:ln/>
        </p:spPr>
        <p:style>
          <a:lnRef idx="1">
            <a:schemeClr val="accent4"/>
          </a:lnRef>
          <a:fillRef idx="2">
            <a:schemeClr val="accent4"/>
          </a:fillRef>
          <a:effectRef idx="1">
            <a:schemeClr val="accent4"/>
          </a:effectRef>
          <a:fontRef idx="minor">
            <a:schemeClr val="dk1"/>
          </a:fontRef>
        </p:style>
        <p:txBody>
          <a:bodyPr wrap="square" lIns="48000" tIns="48000" rIns="48000" bIns="48000" rtlCol="0" anchor="ctr" anchorCtr="0">
            <a:normAutofit/>
          </a:bodyPr>
          <a:lstStyle/>
          <a:p>
            <a:pPr algn="ctr"/>
            <a:r>
              <a:rPr lang="de-CH" sz="2133" b="1" dirty="0" err="1"/>
              <a:t>KapaRoute</a:t>
            </a:r>
            <a:r>
              <a:rPr lang="de-CH" sz="2133" b="1" dirty="0"/>
              <a:t>-Backend</a:t>
            </a:r>
          </a:p>
        </p:txBody>
      </p:sp>
      <p:pic>
        <p:nvPicPr>
          <p:cNvPr id="11" name="Picture 10">
            <a:extLst>
              <a:ext uri="{FF2B5EF4-FFF2-40B4-BE49-F238E27FC236}">
                <a16:creationId xmlns:a16="http://schemas.microsoft.com/office/drawing/2014/main" id="{8A38A925-484E-484F-9D40-1C1DC4F8BC0E}"/>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4711443" y="1710943"/>
            <a:ext cx="1881981" cy="270572"/>
          </a:xfrm>
          <a:prstGeom prst="rect">
            <a:avLst/>
          </a:prstGeom>
        </p:spPr>
      </p:pic>
      <p:pic>
        <p:nvPicPr>
          <p:cNvPr id="12" name="Picture 11">
            <a:extLst>
              <a:ext uri="{FF2B5EF4-FFF2-40B4-BE49-F238E27FC236}">
                <a16:creationId xmlns:a16="http://schemas.microsoft.com/office/drawing/2014/main" id="{4B5E9C65-97B0-5C40-B6E2-FB4DC1648032}"/>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191247" y="3627629"/>
            <a:ext cx="738664" cy="738664"/>
          </a:xfrm>
          <a:prstGeom prst="rect">
            <a:avLst/>
          </a:prstGeom>
        </p:spPr>
      </p:pic>
      <p:pic>
        <p:nvPicPr>
          <p:cNvPr id="13" name="Picture 12">
            <a:extLst>
              <a:ext uri="{FF2B5EF4-FFF2-40B4-BE49-F238E27FC236}">
                <a16:creationId xmlns:a16="http://schemas.microsoft.com/office/drawing/2014/main" id="{87B377B4-AE01-AA4F-94DD-9583AAA9E97D}"/>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3530333" y="3627629"/>
            <a:ext cx="738664" cy="738664"/>
          </a:xfrm>
          <a:prstGeom prst="rect">
            <a:avLst/>
          </a:prstGeom>
        </p:spPr>
      </p:pic>
      <p:pic>
        <p:nvPicPr>
          <p:cNvPr id="16" name="Picture 15">
            <a:extLst>
              <a:ext uri="{FF2B5EF4-FFF2-40B4-BE49-F238E27FC236}">
                <a16:creationId xmlns:a16="http://schemas.microsoft.com/office/drawing/2014/main" id="{5EE47BC4-0E39-DD4A-8A32-B59AE6C8EB75}"/>
              </a:ext>
            </a:extLst>
          </p:cNvPr>
          <p:cNvPicPr>
            <a:picLocks noChangeAspect="1"/>
          </p:cNvPicPr>
          <p:nvPr/>
        </p:nvPicPr>
        <p:blipFill>
          <a:blip r:embed="rId4"/>
          <a:stretch>
            <a:fillRect/>
          </a:stretch>
        </p:blipFill>
        <p:spPr>
          <a:xfrm>
            <a:off x="9936427" y="2468893"/>
            <a:ext cx="1512755" cy="1512755"/>
          </a:xfrm>
          <a:prstGeom prst="rect">
            <a:avLst/>
          </a:prstGeom>
        </p:spPr>
      </p:pic>
      <p:sp>
        <p:nvSpPr>
          <p:cNvPr id="17" name="TextBox 16">
            <a:extLst>
              <a:ext uri="{FF2B5EF4-FFF2-40B4-BE49-F238E27FC236}">
                <a16:creationId xmlns:a16="http://schemas.microsoft.com/office/drawing/2014/main" id="{384FC5AB-5A72-0241-92E7-C9042831EA8F}"/>
              </a:ext>
            </a:extLst>
          </p:cNvPr>
          <p:cNvSpPr txBox="1"/>
          <p:nvPr/>
        </p:nvSpPr>
        <p:spPr>
          <a:xfrm>
            <a:off x="9690251" y="3788155"/>
            <a:ext cx="2207816" cy="642268"/>
          </a:xfrm>
          <a:prstGeom prst="rect">
            <a:avLst/>
          </a:prstGeom>
          <a:noFill/>
        </p:spPr>
        <p:txBody>
          <a:bodyPr wrap="square" lIns="48000" tIns="48000" rIns="48000" bIns="48000" rtlCol="0">
            <a:normAutofit/>
          </a:bodyPr>
          <a:lstStyle/>
          <a:p>
            <a:pPr algn="ctr"/>
            <a:r>
              <a:rPr lang="de-CH" sz="2133" dirty="0" err="1">
                <a:latin typeface="Arial" pitchFamily="34" charset="0"/>
                <a:cs typeface="Arial" pitchFamily="34" charset="0"/>
              </a:rPr>
              <a:t>Redhat</a:t>
            </a:r>
            <a:r>
              <a:rPr lang="de-CH" sz="2133" dirty="0">
                <a:latin typeface="Arial" pitchFamily="34" charset="0"/>
                <a:cs typeface="Arial" pitchFamily="34" charset="0"/>
              </a:rPr>
              <a:t> SSO</a:t>
            </a:r>
          </a:p>
        </p:txBody>
      </p:sp>
      <p:pic>
        <p:nvPicPr>
          <p:cNvPr id="18" name="Picture 17">
            <a:extLst>
              <a:ext uri="{FF2B5EF4-FFF2-40B4-BE49-F238E27FC236}">
                <a16:creationId xmlns:a16="http://schemas.microsoft.com/office/drawing/2014/main" id="{BF2E2CB7-D917-3846-A365-2C8E47CE0BFE}"/>
              </a:ext>
            </a:extLst>
          </p:cNvPr>
          <p:cNvPicPr>
            <a:picLocks noChangeAspect="1"/>
          </p:cNvPicPr>
          <p:nvPr/>
        </p:nvPicPr>
        <p:blipFill rotWithShape="1">
          <a:blip r:embed="rId5" cstate="hqprint">
            <a:extLst>
              <a:ext uri="{28A0092B-C50C-407E-A947-70E740481C1C}">
                <a14:useLocalDpi xmlns:a14="http://schemas.microsoft.com/office/drawing/2010/main"/>
              </a:ext>
            </a:extLst>
          </a:blip>
          <a:srcRect/>
          <a:stretch/>
        </p:blipFill>
        <p:spPr>
          <a:xfrm>
            <a:off x="443097" y="5909225"/>
            <a:ext cx="2506203" cy="609849"/>
          </a:xfrm>
          <a:prstGeom prst="rect">
            <a:avLst/>
          </a:prstGeom>
        </p:spPr>
      </p:pic>
      <p:pic>
        <p:nvPicPr>
          <p:cNvPr id="19" name="Picture 18">
            <a:extLst>
              <a:ext uri="{FF2B5EF4-FFF2-40B4-BE49-F238E27FC236}">
                <a16:creationId xmlns:a16="http://schemas.microsoft.com/office/drawing/2014/main" id="{239A65B5-1E59-2E40-ADC1-1A61DD40DB67}"/>
              </a:ext>
            </a:extLst>
          </p:cNvPr>
          <p:cNvPicPr>
            <a:picLocks noChangeAspect="1"/>
          </p:cNvPicPr>
          <p:nvPr/>
        </p:nvPicPr>
        <p:blipFill rotWithShape="1">
          <a:blip r:embed="rId5" cstate="hqprint">
            <a:extLst>
              <a:ext uri="{28A0092B-C50C-407E-A947-70E740481C1C}">
                <a14:useLocalDpi xmlns:a14="http://schemas.microsoft.com/office/drawing/2010/main"/>
              </a:ext>
            </a:extLst>
          </a:blip>
          <a:srcRect/>
          <a:stretch/>
        </p:blipFill>
        <p:spPr>
          <a:xfrm>
            <a:off x="3775785" y="5909225"/>
            <a:ext cx="2506203" cy="609849"/>
          </a:xfrm>
          <a:prstGeom prst="rect">
            <a:avLst/>
          </a:prstGeom>
        </p:spPr>
      </p:pic>
      <p:cxnSp>
        <p:nvCxnSpPr>
          <p:cNvPr id="21" name="Straight Arrow Connector 20">
            <a:extLst>
              <a:ext uri="{FF2B5EF4-FFF2-40B4-BE49-F238E27FC236}">
                <a16:creationId xmlns:a16="http://schemas.microsoft.com/office/drawing/2014/main" id="{1A171C8F-39C2-2F4E-A85A-3A15E31D4432}"/>
              </a:ext>
            </a:extLst>
          </p:cNvPr>
          <p:cNvCxnSpPr>
            <a:stCxn id="7" idx="2"/>
            <a:endCxn id="9" idx="0"/>
          </p:cNvCxnSpPr>
          <p:nvPr/>
        </p:nvCxnSpPr>
        <p:spPr>
          <a:xfrm>
            <a:off x="1805337" y="4350981"/>
            <a:ext cx="0" cy="769292"/>
          </a:xfrm>
          <a:prstGeom prst="straightConnector1">
            <a:avLst/>
          </a:prstGeom>
          <a:ln w="28575"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2" name="Straight Arrow Connector 21">
            <a:extLst>
              <a:ext uri="{FF2B5EF4-FFF2-40B4-BE49-F238E27FC236}">
                <a16:creationId xmlns:a16="http://schemas.microsoft.com/office/drawing/2014/main" id="{3F429993-5235-0C49-A2B5-9CB62BC88CB6}"/>
              </a:ext>
            </a:extLst>
          </p:cNvPr>
          <p:cNvCxnSpPr>
            <a:cxnSpLocks/>
            <a:stCxn id="8" idx="2"/>
            <a:endCxn id="10" idx="0"/>
          </p:cNvCxnSpPr>
          <p:nvPr/>
        </p:nvCxnSpPr>
        <p:spPr>
          <a:xfrm>
            <a:off x="5051609" y="4350981"/>
            <a:ext cx="0" cy="769292"/>
          </a:xfrm>
          <a:prstGeom prst="straightConnector1">
            <a:avLst/>
          </a:prstGeom>
          <a:ln w="28575"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5" name="Rectangle 24">
            <a:extLst>
              <a:ext uri="{FF2B5EF4-FFF2-40B4-BE49-F238E27FC236}">
                <a16:creationId xmlns:a16="http://schemas.microsoft.com/office/drawing/2014/main" id="{FA40D1EE-10E5-0746-9A83-0044E3401509}"/>
              </a:ext>
            </a:extLst>
          </p:cNvPr>
          <p:cNvSpPr/>
          <p:nvPr/>
        </p:nvSpPr>
        <p:spPr>
          <a:xfrm>
            <a:off x="7370392" y="5120272"/>
            <a:ext cx="3072341" cy="738664"/>
          </a:xfrm>
          <a:prstGeom prst="rect">
            <a:avLst/>
          </a:prstGeom>
          <a:ln/>
        </p:spPr>
        <p:style>
          <a:lnRef idx="1">
            <a:schemeClr val="accent4"/>
          </a:lnRef>
          <a:fillRef idx="2">
            <a:schemeClr val="accent4"/>
          </a:fillRef>
          <a:effectRef idx="1">
            <a:schemeClr val="accent4"/>
          </a:effectRef>
          <a:fontRef idx="minor">
            <a:schemeClr val="dk1"/>
          </a:fontRef>
        </p:style>
        <p:txBody>
          <a:bodyPr wrap="square" lIns="48000" tIns="48000" rIns="48000" bIns="48000" rtlCol="0" anchor="ctr" anchorCtr="0">
            <a:normAutofit lnSpcReduction="10000"/>
          </a:bodyPr>
          <a:lstStyle/>
          <a:p>
            <a:pPr algn="ctr"/>
            <a:r>
              <a:rPr lang="de-CH" sz="2133" b="1" dirty="0" err="1"/>
              <a:t>KapaPlan</a:t>
            </a:r>
            <a:r>
              <a:rPr lang="de-CH" sz="2133" b="1" dirty="0"/>
              <a:t>-</a:t>
            </a:r>
            <a:br>
              <a:rPr lang="de-CH" sz="2133" b="1" dirty="0"/>
            </a:br>
            <a:r>
              <a:rPr lang="de-CH" sz="2133" b="1" dirty="0"/>
              <a:t>Backend</a:t>
            </a:r>
          </a:p>
        </p:txBody>
      </p:sp>
      <p:pic>
        <p:nvPicPr>
          <p:cNvPr id="26" name="Picture 25">
            <a:extLst>
              <a:ext uri="{FF2B5EF4-FFF2-40B4-BE49-F238E27FC236}">
                <a16:creationId xmlns:a16="http://schemas.microsoft.com/office/drawing/2014/main" id="{37F0067E-1DBD-E84D-BC58-798307EF95AC}"/>
              </a:ext>
            </a:extLst>
          </p:cNvPr>
          <p:cNvPicPr>
            <a:picLocks noChangeAspect="1"/>
          </p:cNvPicPr>
          <p:nvPr/>
        </p:nvPicPr>
        <p:blipFill rotWithShape="1">
          <a:blip r:embed="rId5" cstate="hqprint">
            <a:extLst>
              <a:ext uri="{28A0092B-C50C-407E-A947-70E740481C1C}">
                <a14:useLocalDpi xmlns:a14="http://schemas.microsoft.com/office/drawing/2010/main"/>
              </a:ext>
            </a:extLst>
          </a:blip>
          <a:srcRect/>
          <a:stretch/>
        </p:blipFill>
        <p:spPr>
          <a:xfrm>
            <a:off x="7564399" y="5941217"/>
            <a:ext cx="2506203" cy="609849"/>
          </a:xfrm>
          <a:prstGeom prst="rect">
            <a:avLst/>
          </a:prstGeom>
        </p:spPr>
      </p:pic>
      <p:cxnSp>
        <p:nvCxnSpPr>
          <p:cNvPr id="27" name="Straight Arrow Connector 26">
            <a:extLst>
              <a:ext uri="{FF2B5EF4-FFF2-40B4-BE49-F238E27FC236}">
                <a16:creationId xmlns:a16="http://schemas.microsoft.com/office/drawing/2014/main" id="{A18D2F35-3390-E747-B8F8-9C2F330F23CA}"/>
              </a:ext>
            </a:extLst>
          </p:cNvPr>
          <p:cNvCxnSpPr>
            <a:cxnSpLocks/>
            <a:stCxn id="6" idx="3"/>
          </p:cNvCxnSpPr>
          <p:nvPr/>
        </p:nvCxnSpPr>
        <p:spPr>
          <a:xfrm>
            <a:off x="6587780" y="2359644"/>
            <a:ext cx="3482821" cy="597517"/>
          </a:xfrm>
          <a:prstGeom prst="straightConnector1">
            <a:avLst/>
          </a:prstGeom>
          <a:ln w="28575" cap="flat" cmpd="sng" algn="ctr">
            <a:solidFill>
              <a:schemeClr val="accent6"/>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pic>
        <p:nvPicPr>
          <p:cNvPr id="2" name="Picture 1">
            <a:extLst>
              <a:ext uri="{FF2B5EF4-FFF2-40B4-BE49-F238E27FC236}">
                <a16:creationId xmlns:a16="http://schemas.microsoft.com/office/drawing/2014/main" id="{B0FE7B40-8AE6-324F-8617-17EAD3BD821A}"/>
              </a:ext>
            </a:extLst>
          </p:cNvPr>
          <p:cNvPicPr>
            <a:picLocks noChangeAspect="1"/>
          </p:cNvPicPr>
          <p:nvPr/>
        </p:nvPicPr>
        <p:blipFill>
          <a:blip r:embed="rId6"/>
          <a:stretch>
            <a:fillRect/>
          </a:stretch>
        </p:blipFill>
        <p:spPr>
          <a:xfrm rot="630714">
            <a:off x="8545863" y="593901"/>
            <a:ext cx="2281424" cy="1731439"/>
          </a:xfrm>
          <a:prstGeom prst="rect">
            <a:avLst/>
          </a:prstGeom>
        </p:spPr>
      </p:pic>
      <p:pic>
        <p:nvPicPr>
          <p:cNvPr id="23" name="Picture 22">
            <a:extLst>
              <a:ext uri="{FF2B5EF4-FFF2-40B4-BE49-F238E27FC236}">
                <a16:creationId xmlns:a16="http://schemas.microsoft.com/office/drawing/2014/main" id="{4B52ED33-1DB6-694D-9C08-AA6C7F78C437}"/>
              </a:ext>
            </a:extLst>
          </p:cNvPr>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5758188" y="2012909"/>
            <a:ext cx="706505" cy="706505"/>
          </a:xfrm>
          <a:prstGeom prst="rect">
            <a:avLst/>
          </a:prstGeom>
        </p:spPr>
      </p:pic>
      <p:pic>
        <p:nvPicPr>
          <p:cNvPr id="24" name="Picture 23">
            <a:extLst>
              <a:ext uri="{FF2B5EF4-FFF2-40B4-BE49-F238E27FC236}">
                <a16:creationId xmlns:a16="http://schemas.microsoft.com/office/drawing/2014/main" id="{C86FB1CF-0E7C-F847-A4B8-C29FD46F6124}"/>
              </a:ext>
            </a:extLst>
          </p:cNvPr>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2596048" y="5921724"/>
            <a:ext cx="706505" cy="706505"/>
          </a:xfrm>
          <a:prstGeom prst="rect">
            <a:avLst/>
          </a:prstGeom>
        </p:spPr>
      </p:pic>
      <p:pic>
        <p:nvPicPr>
          <p:cNvPr id="28" name="Picture 27">
            <a:extLst>
              <a:ext uri="{FF2B5EF4-FFF2-40B4-BE49-F238E27FC236}">
                <a16:creationId xmlns:a16="http://schemas.microsoft.com/office/drawing/2014/main" id="{3F04F03D-BBF8-4F40-8974-85FABA959AB9}"/>
              </a:ext>
            </a:extLst>
          </p:cNvPr>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5881110" y="5941217"/>
            <a:ext cx="706505" cy="706505"/>
          </a:xfrm>
          <a:prstGeom prst="rect">
            <a:avLst/>
          </a:prstGeom>
        </p:spPr>
      </p:pic>
      <p:pic>
        <p:nvPicPr>
          <p:cNvPr id="29" name="Picture 28">
            <a:extLst>
              <a:ext uri="{FF2B5EF4-FFF2-40B4-BE49-F238E27FC236}">
                <a16:creationId xmlns:a16="http://schemas.microsoft.com/office/drawing/2014/main" id="{79EF4EA6-7034-3249-AD38-D7CF40A6679D}"/>
              </a:ext>
            </a:extLst>
          </p:cNvPr>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9686576" y="5943538"/>
            <a:ext cx="706505" cy="706505"/>
          </a:xfrm>
          <a:prstGeom prst="rect">
            <a:avLst/>
          </a:prstGeom>
        </p:spPr>
      </p:pic>
      <p:sp>
        <p:nvSpPr>
          <p:cNvPr id="3" name="TextBox 2">
            <a:extLst>
              <a:ext uri="{FF2B5EF4-FFF2-40B4-BE49-F238E27FC236}">
                <a16:creationId xmlns:a16="http://schemas.microsoft.com/office/drawing/2014/main" id="{C0272DDB-4FB2-0E48-969D-1F53F858097C}"/>
              </a:ext>
            </a:extLst>
          </p:cNvPr>
          <p:cNvSpPr txBox="1"/>
          <p:nvPr/>
        </p:nvSpPr>
        <p:spPr>
          <a:xfrm rot="556042">
            <a:off x="7170044" y="2306036"/>
            <a:ext cx="2513267" cy="787221"/>
          </a:xfrm>
          <a:prstGeom prst="rect">
            <a:avLst/>
          </a:prstGeom>
          <a:noFill/>
        </p:spPr>
        <p:txBody>
          <a:bodyPr wrap="none" lIns="48000" tIns="48000" rIns="48000" bIns="48000" rtlCol="0">
            <a:normAutofit fontScale="62500" lnSpcReduction="20000"/>
          </a:bodyPr>
          <a:lstStyle/>
          <a:p>
            <a:r>
              <a:rPr lang="de-CH" sz="2667" dirty="0" err="1">
                <a:latin typeface="Arial" pitchFamily="34" charset="0"/>
                <a:cs typeface="Arial" pitchFamily="34" charset="0"/>
              </a:rPr>
              <a:t>OpenId</a:t>
            </a:r>
            <a:r>
              <a:rPr lang="de-CH" sz="2667" dirty="0">
                <a:latin typeface="Arial" pitchFamily="34" charset="0"/>
                <a:cs typeface="Arial" pitchFamily="34" charset="0"/>
              </a:rPr>
              <a:t> Connect</a:t>
            </a:r>
          </a:p>
          <a:p>
            <a:endParaRPr lang="de-CH" sz="2667" dirty="0">
              <a:latin typeface="Arial" pitchFamily="34" charset="0"/>
              <a:cs typeface="Arial" pitchFamily="34" charset="0"/>
            </a:endParaRPr>
          </a:p>
          <a:p>
            <a:r>
              <a:rPr lang="de-CH" sz="2667" dirty="0">
                <a:latin typeface="Arial" pitchFamily="34" charset="0"/>
                <a:cs typeface="Arial" pitchFamily="34" charset="0"/>
              </a:rPr>
              <a:t>SSO Login</a:t>
            </a:r>
          </a:p>
        </p:txBody>
      </p:sp>
      <p:pic>
        <p:nvPicPr>
          <p:cNvPr id="5" name="Picture 4">
            <a:extLst>
              <a:ext uri="{FF2B5EF4-FFF2-40B4-BE49-F238E27FC236}">
                <a16:creationId xmlns:a16="http://schemas.microsoft.com/office/drawing/2014/main" id="{415F43D2-5AD9-2241-B046-089009921CE5}"/>
              </a:ext>
            </a:extLst>
          </p:cNvPr>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1804322" y="4455239"/>
            <a:ext cx="560775" cy="560775"/>
          </a:xfrm>
          <a:prstGeom prst="rect">
            <a:avLst/>
          </a:prstGeom>
        </p:spPr>
      </p:pic>
      <p:pic>
        <p:nvPicPr>
          <p:cNvPr id="30" name="Picture 29">
            <a:extLst>
              <a:ext uri="{FF2B5EF4-FFF2-40B4-BE49-F238E27FC236}">
                <a16:creationId xmlns:a16="http://schemas.microsoft.com/office/drawing/2014/main" id="{A0AAC5E8-7778-BB49-A501-D57AC9D7ED8B}"/>
              </a:ext>
            </a:extLst>
          </p:cNvPr>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5028887" y="4436166"/>
            <a:ext cx="560775" cy="560775"/>
          </a:xfrm>
          <a:prstGeom prst="rect">
            <a:avLst/>
          </a:prstGeom>
        </p:spPr>
      </p:pic>
      <p:pic>
        <p:nvPicPr>
          <p:cNvPr id="31" name="Picture 30">
            <a:extLst>
              <a:ext uri="{FF2B5EF4-FFF2-40B4-BE49-F238E27FC236}">
                <a16:creationId xmlns:a16="http://schemas.microsoft.com/office/drawing/2014/main" id="{6C9F4E9A-462D-1248-8A04-58006F1DB363}"/>
              </a:ext>
            </a:extLst>
          </p:cNvPr>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6649511" y="4888379"/>
            <a:ext cx="560775" cy="560775"/>
          </a:xfrm>
          <a:prstGeom prst="rect">
            <a:avLst/>
          </a:prstGeom>
        </p:spPr>
      </p:pic>
      <p:pic>
        <p:nvPicPr>
          <p:cNvPr id="32" name="Picture 31">
            <a:extLst>
              <a:ext uri="{FF2B5EF4-FFF2-40B4-BE49-F238E27FC236}">
                <a16:creationId xmlns:a16="http://schemas.microsoft.com/office/drawing/2014/main" id="{EA11632D-1D1B-644B-ABCB-16945AE10446}"/>
              </a:ext>
            </a:extLst>
          </p:cNvPr>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3139041" y="2888490"/>
            <a:ext cx="560775" cy="560775"/>
          </a:xfrm>
          <a:prstGeom prst="rect">
            <a:avLst/>
          </a:prstGeom>
        </p:spPr>
      </p:pic>
      <p:cxnSp>
        <p:nvCxnSpPr>
          <p:cNvPr id="33" name="Straight Arrow Connector 32">
            <a:extLst>
              <a:ext uri="{FF2B5EF4-FFF2-40B4-BE49-F238E27FC236}">
                <a16:creationId xmlns:a16="http://schemas.microsoft.com/office/drawing/2014/main" id="{685F3FD3-3928-6849-B17E-B8955DD76800}"/>
              </a:ext>
            </a:extLst>
          </p:cNvPr>
          <p:cNvCxnSpPr>
            <a:cxnSpLocks/>
            <a:stCxn id="6" idx="2"/>
            <a:endCxn id="7" idx="0"/>
          </p:cNvCxnSpPr>
          <p:nvPr/>
        </p:nvCxnSpPr>
        <p:spPr>
          <a:xfrm flipH="1">
            <a:off x="1805337" y="2728977"/>
            <a:ext cx="1590427" cy="883340"/>
          </a:xfrm>
          <a:prstGeom prst="straightConnector1">
            <a:avLst/>
          </a:prstGeom>
          <a:ln w="28575"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4" name="Straight Arrow Connector 33">
            <a:extLst>
              <a:ext uri="{FF2B5EF4-FFF2-40B4-BE49-F238E27FC236}">
                <a16:creationId xmlns:a16="http://schemas.microsoft.com/office/drawing/2014/main" id="{6C5E8E53-A024-8E40-8F3D-A890F2FE7689}"/>
              </a:ext>
            </a:extLst>
          </p:cNvPr>
          <p:cNvCxnSpPr>
            <a:cxnSpLocks/>
            <a:stCxn id="6" idx="2"/>
            <a:endCxn id="8" idx="0"/>
          </p:cNvCxnSpPr>
          <p:nvPr/>
        </p:nvCxnSpPr>
        <p:spPr>
          <a:xfrm>
            <a:off x="3395764" y="2728977"/>
            <a:ext cx="1655845" cy="883340"/>
          </a:xfrm>
          <a:prstGeom prst="straightConnector1">
            <a:avLst/>
          </a:prstGeom>
          <a:ln w="28575"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6" name="Straight Arrow Connector 35">
            <a:extLst>
              <a:ext uri="{FF2B5EF4-FFF2-40B4-BE49-F238E27FC236}">
                <a16:creationId xmlns:a16="http://schemas.microsoft.com/office/drawing/2014/main" id="{FC598AC7-915C-6344-93AA-A9AF81E0DCAD}"/>
              </a:ext>
            </a:extLst>
          </p:cNvPr>
          <p:cNvCxnSpPr>
            <a:cxnSpLocks/>
            <a:stCxn id="10" idx="3"/>
            <a:endCxn id="25" idx="1"/>
          </p:cNvCxnSpPr>
          <p:nvPr/>
        </p:nvCxnSpPr>
        <p:spPr>
          <a:xfrm>
            <a:off x="6587781" y="5489604"/>
            <a:ext cx="782612" cy="0"/>
          </a:xfrm>
          <a:prstGeom prst="straightConnector1">
            <a:avLst/>
          </a:prstGeom>
          <a:ln w="28575"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7" name="Metadata">
            <a:extLst>
              <a:ext uri="{FF2B5EF4-FFF2-40B4-BE49-F238E27FC236}">
                <a16:creationId xmlns:a16="http://schemas.microsoft.com/office/drawing/2014/main" id="{197E6AEB-B9BB-497E-993D-DE4D3982D31E}"/>
              </a:ext>
            </a:extLst>
          </p:cNvPr>
          <p:cNvSpPr/>
          <p:nvPr/>
        </p:nvSpPr>
        <p:spPr>
          <a:xfrm>
            <a:off x="16933" y="8720667"/>
            <a:ext cx="5080000" cy="423333"/>
          </a:xfrm>
          <a:prstGeom prst="rect">
            <a:avLst/>
          </a:prstGeom>
          <a:noFill/>
          <a:ln>
            <a:noFill/>
          </a:ln>
          <a:extLst>
            <a:ext uri="{909E8E84-426E-40DD-AFC4-6F175D3DCCD1}">
              <a14:hiddenFill xmlns:a14="http://schemas.microsoft.com/office/drawing/2010/main">
                <a:solidFill>
                  <a:schemeClr val="accent3"/>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8000" tIns="48000" rIns="48000" bIns="48000" numCol="1" spcCol="0" rtlCol="0" fromWordArt="0" anchor="ctr" anchorCtr="0" forceAA="0" compatLnSpc="1">
            <a:prstTxWarp prst="textNoShape">
              <a:avLst/>
            </a:prstTxWarp>
            <a:normAutofit/>
          </a:bodyPr>
          <a:lstStyle/>
          <a:p>
            <a:endParaRPr lang="de-CH" sz="1067" b="1" dirty="0">
              <a:solidFill>
                <a:srgbClr val="000000"/>
              </a:solidFill>
              <a:latin typeface="Arial" panose="020B0604020202020204" pitchFamily="34" charset="0"/>
            </a:endParaRPr>
          </a:p>
        </p:txBody>
      </p:sp>
    </p:spTree>
    <p:extLst>
      <p:ext uri="{BB962C8B-B14F-4D97-AF65-F5344CB8AC3E}">
        <p14:creationId xmlns:p14="http://schemas.microsoft.com/office/powerpoint/2010/main" val="29012474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B979E81F-3FF7-4831-9693-7420DA70CFCE}"/>
              </a:ext>
            </a:extLst>
          </p:cNvPr>
          <p:cNvGrpSpPr/>
          <p:nvPr/>
        </p:nvGrpSpPr>
        <p:grpSpPr>
          <a:xfrm>
            <a:off x="381000" y="484727"/>
            <a:ext cx="4715625" cy="5888541"/>
            <a:chOff x="5653875" y="1811056"/>
            <a:chExt cx="776691" cy="993323"/>
          </a:xfrm>
        </p:grpSpPr>
        <p:sp>
          <p:nvSpPr>
            <p:cNvPr id="15" name="Rectangle: Single Corner Snipped 14">
              <a:extLst>
                <a:ext uri="{FF2B5EF4-FFF2-40B4-BE49-F238E27FC236}">
                  <a16:creationId xmlns:a16="http://schemas.microsoft.com/office/drawing/2014/main" id="{78031709-90B5-4EA9-8D37-313359BDB154}"/>
                </a:ext>
              </a:extLst>
            </p:cNvPr>
            <p:cNvSpPr/>
            <p:nvPr/>
          </p:nvSpPr>
          <p:spPr>
            <a:xfrm>
              <a:off x="5653875" y="1811056"/>
              <a:ext cx="776691" cy="993323"/>
            </a:xfrm>
            <a:prstGeom prst="snip1Rect">
              <a:avLst/>
            </a:prstGeom>
            <a:gradFill flip="none" rotWithShape="1">
              <a:gsLst>
                <a:gs pos="0">
                  <a:schemeClr val="bg1"/>
                </a:gs>
                <a:gs pos="100000">
                  <a:srgbClr val="FFFFCC">
                    <a:shade val="100000"/>
                    <a:satMod val="115000"/>
                  </a:srgbClr>
                </a:gs>
              </a:gsLst>
              <a:path path="circle">
                <a:fillToRect r="100000" b="100000"/>
              </a:path>
              <a:tileRect l="-100000" t="-10000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0" rIns="0" bIns="0" rtlCol="0" anchor="t"/>
            <a:lstStyle/>
            <a:p>
              <a:pPr algn="ctr"/>
              <a:r>
                <a:rPr lang="en-US" sz="2000" b="1" dirty="0">
                  <a:solidFill>
                    <a:schemeClr val="tx1"/>
                  </a:solidFill>
                </a:rPr>
                <a:t>MANIFEST</a:t>
              </a:r>
            </a:p>
            <a:p>
              <a:pPr algn="ctr"/>
              <a:endParaRPr lang="en-US" sz="2000" b="1" dirty="0">
                <a:solidFill>
                  <a:schemeClr val="tx1"/>
                </a:solidFill>
              </a:endParaRPr>
            </a:p>
            <a:p>
              <a:r>
                <a:rPr lang="en-US" sz="2000" dirty="0">
                  <a:solidFill>
                    <a:schemeClr val="tx1"/>
                  </a:solidFill>
                  <a:latin typeface="Courier New" panose="02070309020205020404" pitchFamily="49" charset="0"/>
                  <a:cs typeface="Courier New" panose="02070309020205020404" pitchFamily="49" charset="0"/>
                </a:rPr>
                <a:t>{</a:t>
              </a:r>
            </a:p>
            <a:p>
              <a:r>
                <a:rPr lang="en-US" sz="2000" dirty="0">
                  <a:solidFill>
                    <a:schemeClr val="tx1"/>
                  </a:solidFill>
                  <a:latin typeface="Courier New" panose="02070309020205020404" pitchFamily="49" charset="0"/>
                  <a:cs typeface="Courier New" panose="02070309020205020404" pitchFamily="49" charset="0"/>
                </a:rPr>
                <a:t>  "</a:t>
              </a:r>
              <a:r>
                <a:rPr lang="en-US" sz="2000" b="1" dirty="0">
                  <a:solidFill>
                    <a:schemeClr val="tx1"/>
                  </a:solidFill>
                  <a:latin typeface="Courier New" panose="02070309020205020404" pitchFamily="49" charset="0"/>
                  <a:cs typeface="Courier New" panose="02070309020205020404" pitchFamily="49" charset="0"/>
                </a:rPr>
                <a:t>intents</a:t>
              </a:r>
              <a:r>
                <a:rPr lang="en-US" sz="2000" dirty="0">
                  <a:solidFill>
                    <a:schemeClr val="tx1"/>
                  </a:solidFill>
                  <a:latin typeface="Courier New" panose="02070309020205020404" pitchFamily="49" charset="0"/>
                  <a:cs typeface="Courier New" panose="02070309020205020404" pitchFamily="49" charset="0"/>
                </a:rPr>
                <a:t>": [</a:t>
              </a:r>
            </a:p>
            <a:p>
              <a:r>
                <a:rPr lang="en-US" sz="2000" dirty="0">
                  <a:solidFill>
                    <a:schemeClr val="tx1"/>
                  </a:solidFill>
                  <a:latin typeface="Courier New" panose="02070309020205020404" pitchFamily="49" charset="0"/>
                  <a:cs typeface="Courier New" panose="02070309020205020404" pitchFamily="49" charset="0"/>
                </a:rPr>
                <a:t>    {</a:t>
              </a:r>
            </a:p>
            <a:p>
              <a:r>
                <a:rPr lang="en-US" sz="2000" dirty="0">
                  <a:solidFill>
                    <a:schemeClr val="tx1"/>
                  </a:solidFill>
                  <a:latin typeface="Courier New" panose="02070309020205020404" pitchFamily="49" charset="0"/>
                  <a:cs typeface="Courier New" panose="02070309020205020404" pitchFamily="49" charset="0"/>
                </a:rPr>
                <a:t>      "</a:t>
              </a:r>
              <a:r>
                <a:rPr lang="en-US" sz="2000" b="1" dirty="0">
                  <a:solidFill>
                    <a:schemeClr val="tx1"/>
                  </a:solidFill>
                  <a:latin typeface="Courier New" panose="02070309020205020404" pitchFamily="49" charset="0"/>
                  <a:cs typeface="Courier New" panose="02070309020205020404" pitchFamily="49" charset="0"/>
                </a:rPr>
                <a:t>type</a:t>
              </a:r>
              <a:r>
                <a:rPr lang="en-US" sz="2000" dirty="0">
                  <a:solidFill>
                    <a:schemeClr val="tx1"/>
                  </a:solidFill>
                  <a:latin typeface="Courier New" panose="02070309020205020404" pitchFamily="49" charset="0"/>
                  <a:cs typeface="Courier New" panose="02070309020205020404" pitchFamily="49" charset="0"/>
                </a:rPr>
                <a:t>": "view",</a:t>
              </a:r>
            </a:p>
            <a:p>
              <a:r>
                <a:rPr lang="en-US" sz="2000" dirty="0">
                  <a:solidFill>
                    <a:schemeClr val="tx1"/>
                  </a:solidFill>
                  <a:latin typeface="Courier New" panose="02070309020205020404" pitchFamily="49" charset="0"/>
                  <a:cs typeface="Courier New" panose="02070309020205020404" pitchFamily="49" charset="0"/>
                </a:rPr>
                <a:t>      "</a:t>
              </a:r>
              <a:r>
                <a:rPr lang="en-US" sz="2000" b="1" dirty="0">
                  <a:solidFill>
                    <a:schemeClr val="tx1"/>
                  </a:solidFill>
                  <a:latin typeface="Courier New" panose="02070309020205020404" pitchFamily="49" charset="0"/>
                  <a:cs typeface="Courier New" panose="02070309020205020404" pitchFamily="49" charset="0"/>
                </a:rPr>
                <a:t>qualifier</a:t>
              </a:r>
              <a:r>
                <a:rPr lang="en-US" sz="2000" dirty="0">
                  <a:solidFill>
                    <a:schemeClr val="tx1"/>
                  </a:solidFill>
                  <a:latin typeface="Courier New" panose="02070309020205020404" pitchFamily="49" charset="0"/>
                  <a:cs typeface="Courier New" panose="02070309020205020404" pitchFamily="49" charset="0"/>
                </a:rPr>
                <a:t>": {</a:t>
              </a:r>
            </a:p>
            <a:p>
              <a:r>
                <a:rPr lang="en-US" sz="2000" dirty="0">
                  <a:solidFill>
                    <a:schemeClr val="tx1"/>
                  </a:solidFill>
                  <a:latin typeface="Courier New" panose="02070309020205020404" pitchFamily="49" charset="0"/>
                  <a:cs typeface="Courier New" panose="02070309020205020404" pitchFamily="49" charset="0"/>
                </a:rPr>
                <a:t>        entity: "</a:t>
              </a:r>
              <a:r>
                <a:rPr lang="en-US" sz="2000" b="1" dirty="0" err="1">
                  <a:solidFill>
                    <a:srgbClr val="0070C0"/>
                  </a:solidFill>
                  <a:latin typeface="Courier New" panose="02070309020205020404" pitchFamily="49" charset="0"/>
                  <a:cs typeface="Courier New" panose="02070309020205020404" pitchFamily="49" charset="0"/>
                </a:rPr>
                <a:t>zugfahrt</a:t>
              </a:r>
              <a:r>
                <a:rPr lang="en-US" sz="2000" dirty="0">
                  <a:solidFill>
                    <a:schemeClr val="tx1"/>
                  </a:solidFill>
                  <a:latin typeface="Courier New" panose="02070309020205020404" pitchFamily="49" charset="0"/>
                  <a:cs typeface="Courier New" panose="02070309020205020404" pitchFamily="49" charset="0"/>
                </a:rPr>
                <a:t>", </a:t>
              </a:r>
            </a:p>
            <a:p>
              <a:r>
                <a:rPr lang="en-US" sz="2000" dirty="0">
                  <a:solidFill>
                    <a:schemeClr val="tx1"/>
                  </a:solidFill>
                  <a:latin typeface="Courier New" panose="02070309020205020404" pitchFamily="49" charset="0"/>
                  <a:cs typeface="Courier New" panose="02070309020205020404" pitchFamily="49" charset="0"/>
                </a:rPr>
                <a:t>        id: "</a:t>
              </a:r>
              <a:r>
                <a:rPr lang="en-US" sz="2000" b="1" dirty="0">
                  <a:solidFill>
                    <a:srgbClr val="FF0000"/>
                  </a:solidFill>
                  <a:latin typeface="Courier New" panose="02070309020205020404" pitchFamily="49" charset="0"/>
                  <a:cs typeface="Courier New" panose="02070309020205020404" pitchFamily="49" charset="0"/>
                </a:rPr>
                <a:t>*</a:t>
              </a:r>
              <a:r>
                <a:rPr lang="en-US" sz="2000" dirty="0">
                  <a:solidFill>
                    <a:schemeClr val="tx1"/>
                  </a:solidFill>
                  <a:latin typeface="Courier New" panose="02070309020205020404" pitchFamily="49" charset="0"/>
                  <a:cs typeface="Courier New" panose="02070309020205020404" pitchFamily="49" charset="0"/>
                </a:rPr>
                <a:t>"</a:t>
              </a:r>
            </a:p>
            <a:p>
              <a:r>
                <a:rPr lang="en-US" sz="2000" dirty="0">
                  <a:solidFill>
                    <a:schemeClr val="tx1"/>
                  </a:solidFill>
                  <a:latin typeface="Courier New" panose="02070309020205020404" pitchFamily="49" charset="0"/>
                  <a:cs typeface="Courier New" panose="02070309020205020404" pitchFamily="49" charset="0"/>
                </a:rPr>
                <a:t>      }</a:t>
              </a:r>
            </a:p>
            <a:p>
              <a:r>
                <a:rPr lang="en-US" sz="2000" dirty="0">
                  <a:solidFill>
                    <a:schemeClr val="tx1"/>
                  </a:solidFill>
                  <a:latin typeface="Courier New" panose="02070309020205020404" pitchFamily="49" charset="0"/>
                  <a:cs typeface="Courier New" panose="02070309020205020404" pitchFamily="49" charset="0"/>
                </a:rPr>
                <a:t>    }</a:t>
              </a:r>
            </a:p>
            <a:p>
              <a:r>
                <a:rPr lang="en-US" sz="2000" dirty="0">
                  <a:solidFill>
                    <a:schemeClr val="tx1"/>
                  </a:solidFill>
                  <a:latin typeface="Courier New" panose="02070309020205020404" pitchFamily="49" charset="0"/>
                  <a:cs typeface="Courier New" panose="02070309020205020404" pitchFamily="49" charset="0"/>
                </a:rPr>
                <a:t>  ]</a:t>
              </a:r>
            </a:p>
            <a:p>
              <a:r>
                <a:rPr lang="en-US" sz="2000" dirty="0">
                  <a:solidFill>
                    <a:schemeClr val="tx1"/>
                  </a:solidFill>
                  <a:latin typeface="Courier New" panose="02070309020205020404" pitchFamily="49" charset="0"/>
                  <a:cs typeface="Courier New" panose="02070309020205020404" pitchFamily="49" charset="0"/>
                </a:rPr>
                <a:t>}</a:t>
              </a:r>
            </a:p>
            <a:p>
              <a:endParaRPr lang="en-US" sz="2000" dirty="0">
                <a:solidFill>
                  <a:schemeClr val="tx1"/>
                </a:solidFill>
                <a:latin typeface="Courier New" panose="02070309020205020404" pitchFamily="49" charset="0"/>
                <a:cs typeface="Courier New" panose="02070309020205020404" pitchFamily="49" charset="0"/>
              </a:endParaRPr>
            </a:p>
            <a:p>
              <a:pPr algn="ctr"/>
              <a:endParaRPr lang="en-US" sz="2000" b="1" dirty="0">
                <a:solidFill>
                  <a:schemeClr val="tx1"/>
                </a:solidFill>
              </a:endParaRPr>
            </a:p>
          </p:txBody>
        </p:sp>
        <p:cxnSp>
          <p:nvCxnSpPr>
            <p:cNvPr id="16" name="Straight Connector 15">
              <a:extLst>
                <a:ext uri="{FF2B5EF4-FFF2-40B4-BE49-F238E27FC236}">
                  <a16:creationId xmlns:a16="http://schemas.microsoft.com/office/drawing/2014/main" id="{B2757C6B-17FB-405F-A399-D337BCD3BDBF}"/>
                </a:ext>
              </a:extLst>
            </p:cNvPr>
            <p:cNvCxnSpPr>
              <a:cxnSpLocks/>
            </p:cNvCxnSpPr>
            <p:nvPr/>
          </p:nvCxnSpPr>
          <p:spPr>
            <a:xfrm>
              <a:off x="6300059" y="1811056"/>
              <a:ext cx="0" cy="133537"/>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8FD3DBFD-E3BC-4277-9696-26D01E012521}"/>
                </a:ext>
              </a:extLst>
            </p:cNvPr>
            <p:cNvCxnSpPr>
              <a:cxnSpLocks/>
            </p:cNvCxnSpPr>
            <p:nvPr/>
          </p:nvCxnSpPr>
          <p:spPr>
            <a:xfrm flipH="1">
              <a:off x="6300059" y="1944593"/>
              <a:ext cx="130507"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 name="Group 17">
            <a:extLst>
              <a:ext uri="{FF2B5EF4-FFF2-40B4-BE49-F238E27FC236}">
                <a16:creationId xmlns:a16="http://schemas.microsoft.com/office/drawing/2014/main" id="{52D44DB9-A94C-440E-81B7-DC1F25EC412B}"/>
              </a:ext>
            </a:extLst>
          </p:cNvPr>
          <p:cNvGrpSpPr/>
          <p:nvPr/>
        </p:nvGrpSpPr>
        <p:grpSpPr>
          <a:xfrm>
            <a:off x="6248401" y="512258"/>
            <a:ext cx="5867398" cy="5888542"/>
            <a:chOff x="4629244" y="1318453"/>
            <a:chExt cx="3018201" cy="2922915"/>
          </a:xfrm>
          <a:gradFill>
            <a:gsLst>
              <a:gs pos="0">
                <a:schemeClr val="bg1"/>
              </a:gs>
              <a:gs pos="100000">
                <a:srgbClr val="FFFFCC">
                  <a:shade val="100000"/>
                  <a:satMod val="115000"/>
                </a:srgbClr>
              </a:gs>
            </a:gsLst>
          </a:gradFill>
        </p:grpSpPr>
        <p:sp>
          <p:nvSpPr>
            <p:cNvPr id="19" name="Rectangle: Single Corner Snipped 18">
              <a:extLst>
                <a:ext uri="{FF2B5EF4-FFF2-40B4-BE49-F238E27FC236}">
                  <a16:creationId xmlns:a16="http://schemas.microsoft.com/office/drawing/2014/main" id="{9F51AE7A-11FA-466F-96A5-7677D9A243DA}"/>
                </a:ext>
              </a:extLst>
            </p:cNvPr>
            <p:cNvSpPr/>
            <p:nvPr/>
          </p:nvSpPr>
          <p:spPr>
            <a:xfrm>
              <a:off x="4629244" y="1318453"/>
              <a:ext cx="3010575" cy="2922915"/>
            </a:xfrm>
            <a:prstGeom prst="snip1Rect">
              <a:avLst/>
            </a:prstGeom>
            <a:grp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0" rIns="0" bIns="0" rtlCol="0" anchor="t"/>
            <a:lstStyle/>
            <a:p>
              <a:pPr algn="ctr"/>
              <a:r>
                <a:rPr lang="en-US" sz="2000" b="1" dirty="0">
                  <a:solidFill>
                    <a:schemeClr val="tx1"/>
                  </a:solidFill>
                </a:rPr>
                <a:t>MANIFEST</a:t>
              </a:r>
            </a:p>
            <a:p>
              <a:pPr algn="ctr"/>
              <a:endParaRPr lang="en-US" sz="2000" b="1" dirty="0">
                <a:solidFill>
                  <a:schemeClr val="tx1"/>
                </a:solidFill>
              </a:endParaRPr>
            </a:p>
            <a:p>
              <a:r>
                <a:rPr lang="en-US" sz="2000" dirty="0">
                  <a:solidFill>
                    <a:schemeClr val="tx1"/>
                  </a:solidFill>
                  <a:latin typeface="Courier New" panose="02070309020205020404" pitchFamily="49" charset="0"/>
                  <a:cs typeface="Courier New" panose="02070309020205020404" pitchFamily="49" charset="0"/>
                </a:rPr>
                <a:t>{</a:t>
              </a:r>
            </a:p>
            <a:p>
              <a:r>
                <a:rPr lang="en-US" sz="2000" dirty="0">
                  <a:solidFill>
                    <a:schemeClr val="tx1"/>
                  </a:solidFill>
                  <a:latin typeface="Courier New" panose="02070309020205020404" pitchFamily="49" charset="0"/>
                  <a:cs typeface="Courier New" panose="02070309020205020404" pitchFamily="49" charset="0"/>
                </a:rPr>
                <a:t>  "</a:t>
              </a:r>
              <a:r>
                <a:rPr lang="en-US" sz="2000" b="1" dirty="0">
                  <a:solidFill>
                    <a:schemeClr val="tx1"/>
                  </a:solidFill>
                  <a:latin typeface="Courier New" panose="02070309020205020404" pitchFamily="49" charset="0"/>
                  <a:cs typeface="Courier New" panose="02070309020205020404" pitchFamily="49" charset="0"/>
                </a:rPr>
                <a:t>capabilities</a:t>
              </a:r>
              <a:r>
                <a:rPr lang="en-US" sz="2000" dirty="0">
                  <a:solidFill>
                    <a:schemeClr val="tx1"/>
                  </a:solidFill>
                  <a:latin typeface="Courier New" panose="02070309020205020404" pitchFamily="49" charset="0"/>
                  <a:cs typeface="Courier New" panose="02070309020205020404" pitchFamily="49" charset="0"/>
                </a:rPr>
                <a:t>": [</a:t>
              </a:r>
            </a:p>
            <a:p>
              <a:r>
                <a:rPr lang="en-US" sz="2000" dirty="0">
                  <a:solidFill>
                    <a:schemeClr val="tx1"/>
                  </a:solidFill>
                  <a:latin typeface="Courier New" panose="02070309020205020404" pitchFamily="49" charset="0"/>
                  <a:cs typeface="Courier New" panose="02070309020205020404" pitchFamily="49" charset="0"/>
                </a:rPr>
                <a:t>    {</a:t>
              </a:r>
            </a:p>
            <a:p>
              <a:r>
                <a:rPr lang="en-US" sz="2000" dirty="0">
                  <a:solidFill>
                    <a:schemeClr val="tx1"/>
                  </a:solidFill>
                  <a:latin typeface="Courier New" panose="02070309020205020404" pitchFamily="49" charset="0"/>
                  <a:cs typeface="Courier New" panose="02070309020205020404" pitchFamily="49" charset="0"/>
                </a:rPr>
                <a:t>      "</a:t>
              </a:r>
              <a:r>
                <a:rPr lang="en-US" sz="2000" b="1" dirty="0">
                  <a:solidFill>
                    <a:schemeClr val="tx1"/>
                  </a:solidFill>
                  <a:latin typeface="Courier New" panose="02070309020205020404" pitchFamily="49" charset="0"/>
                  <a:cs typeface="Courier New" panose="02070309020205020404" pitchFamily="49" charset="0"/>
                </a:rPr>
                <a:t>type</a:t>
              </a:r>
              <a:r>
                <a:rPr lang="en-US" sz="2000" dirty="0">
                  <a:solidFill>
                    <a:schemeClr val="tx1"/>
                  </a:solidFill>
                  <a:latin typeface="Courier New" panose="02070309020205020404" pitchFamily="49" charset="0"/>
                  <a:cs typeface="Courier New" panose="02070309020205020404" pitchFamily="49" charset="0"/>
                </a:rPr>
                <a:t>": "view",</a:t>
              </a:r>
            </a:p>
            <a:p>
              <a:r>
                <a:rPr lang="en-US" sz="2000" dirty="0">
                  <a:solidFill>
                    <a:schemeClr val="tx1"/>
                  </a:solidFill>
                  <a:latin typeface="Courier New" panose="02070309020205020404" pitchFamily="49" charset="0"/>
                  <a:cs typeface="Courier New" panose="02070309020205020404" pitchFamily="49" charset="0"/>
                </a:rPr>
                <a:t>      "</a:t>
              </a:r>
              <a:r>
                <a:rPr lang="en-US" sz="2000" b="1" dirty="0">
                  <a:solidFill>
                    <a:schemeClr val="tx1"/>
                  </a:solidFill>
                  <a:latin typeface="Courier New" panose="02070309020205020404" pitchFamily="49" charset="0"/>
                  <a:cs typeface="Courier New" panose="02070309020205020404" pitchFamily="49" charset="0"/>
                </a:rPr>
                <a:t>qualifier</a:t>
              </a:r>
              <a:r>
                <a:rPr lang="en-US" sz="2000" dirty="0">
                  <a:solidFill>
                    <a:schemeClr val="tx1"/>
                  </a:solidFill>
                  <a:latin typeface="Courier New" panose="02070309020205020404" pitchFamily="49" charset="0"/>
                  <a:cs typeface="Courier New" panose="02070309020205020404" pitchFamily="49" charset="0"/>
                </a:rPr>
                <a:t>": {</a:t>
              </a:r>
            </a:p>
            <a:p>
              <a:r>
                <a:rPr lang="en-US" sz="2000" dirty="0">
                  <a:solidFill>
                    <a:schemeClr val="tx1"/>
                  </a:solidFill>
                  <a:latin typeface="Courier New" panose="02070309020205020404" pitchFamily="49" charset="0"/>
                  <a:cs typeface="Courier New" panose="02070309020205020404" pitchFamily="49" charset="0"/>
                </a:rPr>
                <a:t>        entity: “</a:t>
              </a:r>
              <a:r>
                <a:rPr lang="en-US" sz="2000" b="1" dirty="0" err="1">
                  <a:solidFill>
                    <a:srgbClr val="0070C0"/>
                  </a:solidFill>
                  <a:latin typeface="Courier New" panose="02070309020205020404" pitchFamily="49" charset="0"/>
                  <a:cs typeface="Courier New" panose="02070309020205020404" pitchFamily="49" charset="0"/>
                </a:rPr>
                <a:t>zugfahrt</a:t>
              </a:r>
              <a:r>
                <a:rPr lang="en-US" sz="2000" dirty="0">
                  <a:solidFill>
                    <a:schemeClr val="tx1"/>
                  </a:solidFill>
                  <a:latin typeface="Courier New" panose="02070309020205020404" pitchFamily="49" charset="0"/>
                  <a:cs typeface="Courier New" panose="02070309020205020404" pitchFamily="49" charset="0"/>
                </a:rPr>
                <a:t>", </a:t>
              </a:r>
            </a:p>
            <a:p>
              <a:r>
                <a:rPr lang="en-US" sz="2000" dirty="0">
                  <a:solidFill>
                    <a:schemeClr val="tx1"/>
                  </a:solidFill>
                  <a:latin typeface="Courier New" panose="02070309020205020404" pitchFamily="49" charset="0"/>
                  <a:cs typeface="Courier New" panose="02070309020205020404" pitchFamily="49" charset="0"/>
                </a:rPr>
                <a:t>        id: "</a:t>
              </a:r>
              <a:r>
                <a:rPr lang="en-US" sz="2000" b="1" dirty="0">
                  <a:solidFill>
                    <a:srgbClr val="FF0000"/>
                  </a:solidFill>
                  <a:latin typeface="Courier New" panose="02070309020205020404" pitchFamily="49" charset="0"/>
                  <a:cs typeface="Courier New" panose="02070309020205020404" pitchFamily="49" charset="0"/>
                </a:rPr>
                <a:t>*</a:t>
              </a:r>
              <a:r>
                <a:rPr lang="en-US" sz="2000" dirty="0">
                  <a:solidFill>
                    <a:schemeClr val="tx1"/>
                  </a:solidFill>
                  <a:latin typeface="Courier New" panose="02070309020205020404" pitchFamily="49" charset="0"/>
                  <a:cs typeface="Courier New" panose="02070309020205020404" pitchFamily="49" charset="0"/>
                </a:rPr>
                <a:t>"</a:t>
              </a:r>
            </a:p>
            <a:p>
              <a:r>
                <a:rPr lang="en-US" sz="2000" dirty="0">
                  <a:solidFill>
                    <a:schemeClr val="tx1"/>
                  </a:solidFill>
                  <a:latin typeface="Courier New" panose="02070309020205020404" pitchFamily="49" charset="0"/>
                  <a:cs typeface="Courier New" panose="02070309020205020404" pitchFamily="49" charset="0"/>
                </a:rPr>
                <a:t>      },</a:t>
              </a:r>
            </a:p>
            <a:p>
              <a:r>
                <a:rPr lang="en-US" sz="2000" dirty="0">
                  <a:solidFill>
                    <a:schemeClr val="tx1"/>
                  </a:solidFill>
                  <a:latin typeface="Courier New" panose="02070309020205020404" pitchFamily="49" charset="0"/>
                  <a:cs typeface="Courier New" panose="02070309020205020404" pitchFamily="49" charset="0"/>
                </a:rPr>
                <a:t>      "</a:t>
              </a:r>
              <a:r>
                <a:rPr lang="en-US" sz="2000" b="1" dirty="0">
                  <a:solidFill>
                    <a:schemeClr val="tx1"/>
                  </a:solidFill>
                  <a:latin typeface="Courier New" panose="02070309020205020404" pitchFamily="49" charset="0"/>
                  <a:cs typeface="Courier New" panose="02070309020205020404" pitchFamily="49" charset="0"/>
                </a:rPr>
                <a:t>properties</a:t>
              </a:r>
              <a:r>
                <a:rPr lang="en-US" sz="2000" dirty="0">
                  <a:solidFill>
                    <a:schemeClr val="tx1"/>
                  </a:solidFill>
                  <a:latin typeface="Courier New" panose="02070309020205020404" pitchFamily="49" charset="0"/>
                  <a:cs typeface="Courier New" panose="02070309020205020404" pitchFamily="49" charset="0"/>
                </a:rPr>
                <a:t>": {</a:t>
              </a:r>
            </a:p>
            <a:p>
              <a:r>
                <a:rPr lang="en-US" sz="2000" dirty="0">
                  <a:solidFill>
                    <a:schemeClr val="tx1"/>
                  </a:solidFill>
                  <a:latin typeface="Courier New" panose="02070309020205020404" pitchFamily="49" charset="0"/>
                  <a:cs typeface="Courier New" panose="02070309020205020404" pitchFamily="49" charset="0"/>
                </a:rPr>
                <a:t>        "</a:t>
              </a:r>
              <a:r>
                <a:rPr lang="en-US" sz="2000" b="1" dirty="0">
                  <a:solidFill>
                    <a:schemeClr val="tx1"/>
                  </a:solidFill>
                  <a:latin typeface="Courier New" panose="02070309020205020404" pitchFamily="49" charset="0"/>
                  <a:cs typeface="Courier New" panose="02070309020205020404" pitchFamily="49" charset="0"/>
                </a:rPr>
                <a:t>path</a:t>
              </a:r>
              <a:r>
                <a:rPr lang="en-US" sz="2000" dirty="0">
                  <a:solidFill>
                    <a:schemeClr val="tx1"/>
                  </a:solidFill>
                  <a:latin typeface="Courier New" panose="02070309020205020404" pitchFamily="49" charset="0"/>
                  <a:cs typeface="Courier New" panose="02070309020205020404" pitchFamily="49" charset="0"/>
                </a:rPr>
                <a:t>": "/</a:t>
              </a:r>
              <a:r>
                <a:rPr lang="en-US" sz="2000" dirty="0" err="1">
                  <a:solidFill>
                    <a:schemeClr val="tx1"/>
                  </a:solidFill>
                  <a:latin typeface="Courier New" panose="02070309020205020404" pitchFamily="49" charset="0"/>
                  <a:cs typeface="Courier New" panose="02070309020205020404" pitchFamily="49" charset="0"/>
                </a:rPr>
                <a:t>zugfahrten</a:t>
              </a:r>
              <a:r>
                <a:rPr lang="en-US" sz="2000" dirty="0">
                  <a:solidFill>
                    <a:schemeClr val="tx1"/>
                  </a:solidFill>
                  <a:latin typeface="Courier New" panose="02070309020205020404" pitchFamily="49" charset="0"/>
                  <a:cs typeface="Courier New" panose="02070309020205020404" pitchFamily="49" charset="0"/>
                </a:rPr>
                <a:t>/</a:t>
              </a:r>
              <a:r>
                <a:rPr lang="en-US" sz="2000" b="1" dirty="0">
                  <a:solidFill>
                    <a:srgbClr val="FF0000"/>
                  </a:solidFill>
                  <a:latin typeface="Courier New" panose="02070309020205020404" pitchFamily="49" charset="0"/>
                  <a:cs typeface="Courier New" panose="02070309020205020404" pitchFamily="49" charset="0"/>
                </a:rPr>
                <a:t>:id</a:t>
              </a:r>
              <a:r>
                <a:rPr lang="en-US" sz="2000" dirty="0">
                  <a:solidFill>
                    <a:schemeClr val="tx1"/>
                  </a:solidFill>
                  <a:latin typeface="Courier New" panose="02070309020205020404" pitchFamily="49" charset="0"/>
                  <a:cs typeface="Courier New" panose="02070309020205020404" pitchFamily="49" charset="0"/>
                </a:rPr>
                <a:t>",</a:t>
              </a:r>
            </a:p>
            <a:p>
              <a:r>
                <a:rPr lang="en-US" sz="2000" dirty="0">
                  <a:solidFill>
                    <a:schemeClr val="tx1"/>
                  </a:solidFill>
                  <a:latin typeface="Courier New" panose="02070309020205020404" pitchFamily="49" charset="0"/>
                  <a:cs typeface="Courier New" panose="02070309020205020404" pitchFamily="49" charset="0"/>
                </a:rPr>
                <a:t>      }</a:t>
              </a:r>
            </a:p>
            <a:p>
              <a:r>
                <a:rPr lang="en-US" sz="2000" dirty="0">
                  <a:solidFill>
                    <a:schemeClr val="tx1"/>
                  </a:solidFill>
                  <a:latin typeface="Courier New" panose="02070309020205020404" pitchFamily="49" charset="0"/>
                  <a:cs typeface="Courier New" panose="02070309020205020404" pitchFamily="49" charset="0"/>
                </a:rPr>
                <a:t>    }</a:t>
              </a:r>
            </a:p>
            <a:p>
              <a:r>
                <a:rPr lang="en-US" sz="2000" dirty="0">
                  <a:solidFill>
                    <a:schemeClr val="tx1"/>
                  </a:solidFill>
                  <a:latin typeface="Courier New" panose="02070309020205020404" pitchFamily="49" charset="0"/>
                  <a:cs typeface="Courier New" panose="02070309020205020404" pitchFamily="49" charset="0"/>
                </a:rPr>
                <a:t>  ]</a:t>
              </a:r>
            </a:p>
            <a:p>
              <a:r>
                <a:rPr lang="en-US" sz="2000" dirty="0">
                  <a:solidFill>
                    <a:schemeClr val="tx1"/>
                  </a:solidFill>
                  <a:latin typeface="Courier New" panose="02070309020205020404" pitchFamily="49" charset="0"/>
                  <a:cs typeface="Courier New" panose="02070309020205020404" pitchFamily="49" charset="0"/>
                </a:rPr>
                <a:t>}</a:t>
              </a:r>
            </a:p>
            <a:p>
              <a:endParaRPr lang="en-US" sz="2000" dirty="0">
                <a:solidFill>
                  <a:schemeClr val="tx1"/>
                </a:solidFill>
                <a:latin typeface="Courier New" panose="02070309020205020404" pitchFamily="49" charset="0"/>
                <a:cs typeface="Courier New" panose="02070309020205020404" pitchFamily="49" charset="0"/>
              </a:endParaRPr>
            </a:p>
            <a:p>
              <a:pPr algn="ctr"/>
              <a:endParaRPr lang="en-US" sz="2000" b="1" dirty="0">
                <a:solidFill>
                  <a:schemeClr val="tx1"/>
                </a:solidFill>
              </a:endParaRPr>
            </a:p>
          </p:txBody>
        </p:sp>
        <p:grpSp>
          <p:nvGrpSpPr>
            <p:cNvPr id="20" name="Group 19">
              <a:extLst>
                <a:ext uri="{FF2B5EF4-FFF2-40B4-BE49-F238E27FC236}">
                  <a16:creationId xmlns:a16="http://schemas.microsoft.com/office/drawing/2014/main" id="{68AEBC7A-8E2C-4492-A52D-AFA5B8E5D550}"/>
                </a:ext>
              </a:extLst>
            </p:cNvPr>
            <p:cNvGrpSpPr/>
            <p:nvPr/>
          </p:nvGrpSpPr>
          <p:grpSpPr>
            <a:xfrm>
              <a:off x="7157219" y="1335939"/>
              <a:ext cx="490226" cy="473460"/>
              <a:chOff x="7543800" y="762000"/>
              <a:chExt cx="490226" cy="473460"/>
            </a:xfrm>
            <a:grpFill/>
          </p:grpSpPr>
          <p:cxnSp>
            <p:nvCxnSpPr>
              <p:cNvPr id="21" name="Straight Connector 20">
                <a:extLst>
                  <a:ext uri="{FF2B5EF4-FFF2-40B4-BE49-F238E27FC236}">
                    <a16:creationId xmlns:a16="http://schemas.microsoft.com/office/drawing/2014/main" id="{B7B7A87B-F740-470E-876E-86BFDCF732C2}"/>
                  </a:ext>
                </a:extLst>
              </p:cNvPr>
              <p:cNvCxnSpPr>
                <a:cxnSpLocks/>
              </p:cNvCxnSpPr>
              <p:nvPr/>
            </p:nvCxnSpPr>
            <p:spPr>
              <a:xfrm>
                <a:off x="7543800" y="762000"/>
                <a:ext cx="0" cy="47346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2E73E82-122D-43E2-87BD-11904D2F4F04}"/>
                  </a:ext>
                </a:extLst>
              </p:cNvPr>
              <p:cNvCxnSpPr>
                <a:cxnSpLocks/>
              </p:cNvCxnSpPr>
              <p:nvPr/>
            </p:nvCxnSpPr>
            <p:spPr>
              <a:xfrm flipH="1">
                <a:off x="7543801" y="1235460"/>
                <a:ext cx="490225"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23" name="Arrow: Right 22">
            <a:extLst>
              <a:ext uri="{FF2B5EF4-FFF2-40B4-BE49-F238E27FC236}">
                <a16:creationId xmlns:a16="http://schemas.microsoft.com/office/drawing/2014/main" id="{57E69643-0777-4941-86CB-355953FC9BB4}"/>
              </a:ext>
            </a:extLst>
          </p:cNvPr>
          <p:cNvSpPr/>
          <p:nvPr/>
        </p:nvSpPr>
        <p:spPr>
          <a:xfrm>
            <a:off x="892699" y="5029200"/>
            <a:ext cx="10994501" cy="1574568"/>
          </a:xfrm>
          <a:prstGeom prst="rightArrow">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&lt;</a:t>
            </a:r>
            <a:r>
              <a:rPr lang="en-US" b="1" dirty="0">
                <a:solidFill>
                  <a:schemeClr val="tx1"/>
                </a:solidFill>
                <a:latin typeface="Courier New" panose="02070309020205020404" pitchFamily="49" charset="0"/>
                <a:cs typeface="Courier New" panose="02070309020205020404" pitchFamily="49" charset="0"/>
              </a:rPr>
              <a:t>a</a:t>
            </a:r>
            <a:r>
              <a:rPr lang="en-US" dirty="0">
                <a:solidFill>
                  <a:schemeClr val="tx1"/>
                </a:solidFill>
                <a:latin typeface="Courier New" panose="02070309020205020404" pitchFamily="49" charset="0"/>
                <a:cs typeface="Courier New" panose="02070309020205020404" pitchFamily="49" charset="0"/>
              </a:rPr>
              <a:t> [</a:t>
            </a:r>
            <a:r>
              <a:rPr lang="en-US" dirty="0" err="1">
                <a:solidFill>
                  <a:schemeClr val="tx1"/>
                </a:solidFill>
                <a:latin typeface="Courier New" panose="02070309020205020404" pitchFamily="49" charset="0"/>
                <a:cs typeface="Courier New" panose="02070309020205020404" pitchFamily="49" charset="0"/>
              </a:rPr>
              <a:t>wbRouterLink</a:t>
            </a:r>
            <a:r>
              <a:rPr lang="en-US" dirty="0">
                <a:solidFill>
                  <a:schemeClr val="tx1"/>
                </a:solidFill>
                <a:latin typeface="Courier New" panose="02070309020205020404" pitchFamily="49" charset="0"/>
                <a:cs typeface="Courier New" panose="02070309020205020404" pitchFamily="49" charset="0"/>
              </a:rPr>
              <a:t>]="</a:t>
            </a:r>
            <a:r>
              <a:rPr lang="en-US" b="1" dirty="0">
                <a:solidFill>
                  <a:schemeClr val="tx1"/>
                </a:solidFill>
                <a:latin typeface="Courier New" panose="02070309020205020404" pitchFamily="49" charset="0"/>
                <a:cs typeface="Courier New" panose="02070309020205020404" pitchFamily="49" charset="0"/>
              </a:rPr>
              <a:t>{entity: '</a:t>
            </a:r>
            <a:r>
              <a:rPr lang="en-US" b="1" dirty="0" err="1">
                <a:solidFill>
                  <a:srgbClr val="0070C0"/>
                </a:solidFill>
                <a:latin typeface="Courier New" panose="02070309020205020404" pitchFamily="49" charset="0"/>
                <a:cs typeface="Courier New" panose="02070309020205020404" pitchFamily="49" charset="0"/>
              </a:rPr>
              <a:t>zugfahrt</a:t>
            </a:r>
            <a:r>
              <a:rPr lang="en-US" b="1" dirty="0">
                <a:solidFill>
                  <a:srgbClr val="0070C0"/>
                </a:solidFill>
                <a:latin typeface="Courier New" panose="02070309020205020404" pitchFamily="49" charset="0"/>
                <a:cs typeface="Courier New" panose="02070309020205020404" pitchFamily="49" charset="0"/>
              </a:rPr>
              <a:t> </a:t>
            </a:r>
            <a:r>
              <a:rPr lang="en-US" b="1" dirty="0">
                <a:solidFill>
                  <a:schemeClr val="tx1"/>
                </a:solidFill>
                <a:latin typeface="Courier New" panose="02070309020205020404" pitchFamily="49" charset="0"/>
                <a:cs typeface="Courier New" panose="02070309020205020404" pitchFamily="49" charset="0"/>
              </a:rPr>
              <a:t>', id: '</a:t>
            </a:r>
            <a:r>
              <a:rPr lang="en-US" b="1" dirty="0">
                <a:solidFill>
                  <a:srgbClr val="FF0000"/>
                </a:solidFill>
                <a:latin typeface="Courier New" panose="02070309020205020404" pitchFamily="49" charset="0"/>
                <a:cs typeface="Courier New" panose="02070309020205020404" pitchFamily="49" charset="0"/>
              </a:rPr>
              <a:t>5</a:t>
            </a:r>
            <a:r>
              <a:rPr lang="en-US" b="1" dirty="0">
                <a:solidFill>
                  <a:schemeClr val="tx1"/>
                </a:solidFill>
                <a:latin typeface="Courier New" panose="02070309020205020404" pitchFamily="49" charset="0"/>
                <a:cs typeface="Courier New" panose="02070309020205020404" pitchFamily="49" charset="0"/>
              </a:rPr>
              <a:t>’}</a:t>
            </a:r>
            <a:r>
              <a:rPr lang="en-US" dirty="0">
                <a:solidFill>
                  <a:schemeClr val="tx1"/>
                </a:solidFill>
                <a:latin typeface="Courier New" panose="02070309020205020404" pitchFamily="49" charset="0"/>
                <a:cs typeface="Courier New" panose="02070309020205020404" pitchFamily="49" charset="0"/>
              </a:rPr>
              <a:t>”&gt;</a:t>
            </a:r>
            <a:r>
              <a:rPr lang="en-US" dirty="0" err="1">
                <a:solidFill>
                  <a:schemeClr val="tx1"/>
                </a:solidFill>
                <a:latin typeface="Courier New" panose="02070309020205020404" pitchFamily="49" charset="0"/>
                <a:cs typeface="Courier New" panose="02070309020205020404" pitchFamily="49" charset="0"/>
              </a:rPr>
              <a:t>Öffne</a:t>
            </a:r>
            <a:r>
              <a:rPr lang="en-US" dirty="0">
                <a:solidFill>
                  <a:schemeClr val="tx1"/>
                </a:solidFill>
                <a:latin typeface="Courier New" panose="02070309020205020404" pitchFamily="49" charset="0"/>
                <a:cs typeface="Courier New" panose="02070309020205020404" pitchFamily="49" charset="0"/>
              </a:rPr>
              <a:t> </a:t>
            </a:r>
            <a:r>
              <a:rPr lang="en-US" dirty="0" err="1">
                <a:solidFill>
                  <a:schemeClr val="tx1"/>
                </a:solidFill>
                <a:latin typeface="Courier New" panose="02070309020205020404" pitchFamily="49" charset="0"/>
                <a:cs typeface="Courier New" panose="02070309020205020404" pitchFamily="49" charset="0"/>
              </a:rPr>
              <a:t>Zugfahrt</a:t>
            </a:r>
            <a:r>
              <a:rPr lang="en-US" dirty="0">
                <a:solidFill>
                  <a:schemeClr val="tx1"/>
                </a:solidFill>
                <a:latin typeface="Courier New" panose="02070309020205020404" pitchFamily="49" charset="0"/>
                <a:cs typeface="Courier New" panose="02070309020205020404" pitchFamily="49" charset="0"/>
              </a:rPr>
              <a:t>&lt;/</a:t>
            </a:r>
            <a:r>
              <a:rPr lang="en-US" b="1" dirty="0">
                <a:solidFill>
                  <a:schemeClr val="tx1"/>
                </a:solidFill>
                <a:latin typeface="Courier New" panose="02070309020205020404" pitchFamily="49" charset="0"/>
                <a:cs typeface="Courier New" panose="02070309020205020404" pitchFamily="49" charset="0"/>
              </a:rPr>
              <a:t>a</a:t>
            </a:r>
            <a:r>
              <a:rPr lang="en-US" dirty="0">
                <a:solidFill>
                  <a:schemeClr val="tx1"/>
                </a:solidFill>
                <a:latin typeface="Courier New" panose="02070309020205020404" pitchFamily="49" charset="0"/>
                <a:cs typeface="Courier New" panose="02070309020205020404" pitchFamily="49" charset="0"/>
              </a:rPr>
              <a:t>&gt;</a:t>
            </a:r>
            <a:endParaRPr lang="de-CH" dirty="0">
              <a:solidFill>
                <a:schemeClr val="tx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948321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fade">
                                      <p:cBhvr>
                                        <p:cTn id="11" dur="500"/>
                                        <p:tgtEl>
                                          <p:spTgt spid="18"/>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Bild 5" descr="time-machine.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0" y="152400"/>
            <a:ext cx="8763000" cy="6572250"/>
          </a:xfrm>
          <a:prstGeom prst="rect">
            <a:avLst/>
          </a:prstGeom>
        </p:spPr>
      </p:pic>
      <p:pic>
        <p:nvPicPr>
          <p:cNvPr id="12" name="Bild 11"/>
          <p:cNvPicPr>
            <a:picLocks noChangeAspect="1"/>
          </p:cNvPicPr>
          <p:nvPr/>
        </p:nvPicPr>
        <p:blipFill>
          <a:blip r:embed="rId4"/>
          <a:stretch>
            <a:fillRect/>
          </a:stretch>
        </p:blipFill>
        <p:spPr>
          <a:xfrm>
            <a:off x="3581400" y="2667001"/>
            <a:ext cx="4953000" cy="3635061"/>
          </a:xfrm>
          <a:prstGeom prst="rect">
            <a:avLst/>
          </a:prstGeom>
        </p:spPr>
      </p:pic>
      <p:pic>
        <p:nvPicPr>
          <p:cNvPr id="13" name="Bild 12"/>
          <p:cNvPicPr>
            <a:picLocks noChangeAspect="1"/>
          </p:cNvPicPr>
          <p:nvPr/>
        </p:nvPicPr>
        <p:blipFill>
          <a:blip r:embed="rId5"/>
          <a:stretch>
            <a:fillRect/>
          </a:stretch>
        </p:blipFill>
        <p:spPr>
          <a:xfrm>
            <a:off x="2971800" y="3352801"/>
            <a:ext cx="6324600" cy="4614809"/>
          </a:xfrm>
          <a:prstGeom prst="rect">
            <a:avLst/>
          </a:prstGeom>
        </p:spPr>
      </p:pic>
      <p:pic>
        <p:nvPicPr>
          <p:cNvPr id="14" name="Bild 13"/>
          <p:cNvPicPr>
            <a:picLocks noChangeAspect="1"/>
          </p:cNvPicPr>
          <p:nvPr/>
        </p:nvPicPr>
        <p:blipFill>
          <a:blip r:embed="rId6"/>
          <a:stretch>
            <a:fillRect/>
          </a:stretch>
        </p:blipFill>
        <p:spPr>
          <a:xfrm>
            <a:off x="2133600" y="4330484"/>
            <a:ext cx="7924800" cy="5731004"/>
          </a:xfrm>
          <a:prstGeom prst="rect">
            <a:avLst/>
          </a:prstGeom>
        </p:spPr>
      </p:pic>
      <p:sp>
        <p:nvSpPr>
          <p:cNvPr id="2" name="Textfeld 1"/>
          <p:cNvSpPr txBox="1"/>
          <p:nvPr/>
        </p:nvSpPr>
        <p:spPr>
          <a:xfrm rot="16200000">
            <a:off x="8795144" y="3363101"/>
            <a:ext cx="6607558" cy="338554"/>
          </a:xfrm>
          <a:prstGeom prst="rect">
            <a:avLst/>
          </a:prstGeom>
          <a:noFill/>
        </p:spPr>
        <p:txBody>
          <a:bodyPr wrap="square" rtlCol="0">
            <a:spAutoFit/>
          </a:bodyPr>
          <a:lstStyle/>
          <a:p>
            <a:r>
              <a:rPr lang="de-CH" sz="800" dirty="0">
                <a:solidFill>
                  <a:srgbClr val="FFFFFF"/>
                </a:solidFill>
              </a:rPr>
              <a:t>https://www.davidalison.com/2013/05/hard-disk-clicking-and-time-machine.htm, http://</a:t>
            </a:r>
            <a:r>
              <a:rPr lang="de-CH" sz="800" dirty="0" err="1">
                <a:solidFill>
                  <a:srgbClr val="FFFFFF"/>
                </a:solidFill>
              </a:rPr>
              <a:t>www.berner</a:t>
            </a:r>
            <a:r>
              <a:rPr lang="de-CH" sz="800" dirty="0">
                <a:solidFill>
                  <a:srgbClr val="FFFFFF"/>
                </a:solidFill>
              </a:rPr>
              <a:t>-architekten-</a:t>
            </a:r>
            <a:r>
              <a:rPr lang="de-CH" sz="800" dirty="0" err="1">
                <a:solidFill>
                  <a:srgbClr val="FFFFFF"/>
                </a:solidFill>
              </a:rPr>
              <a:t>treffen.ch</a:t>
            </a:r>
            <a:r>
              <a:rPr lang="de-CH" sz="800" dirty="0">
                <a:solidFill>
                  <a:srgbClr val="FFFFFF"/>
                </a:solidFill>
              </a:rPr>
              <a:t>/</a:t>
            </a:r>
            <a:r>
              <a:rPr lang="de-CH" sz="800" dirty="0" err="1">
                <a:solidFill>
                  <a:srgbClr val="FFFFFF"/>
                </a:solidFill>
              </a:rPr>
              <a:t>event</a:t>
            </a:r>
            <a:r>
              <a:rPr lang="de-CH" sz="800" dirty="0">
                <a:solidFill>
                  <a:srgbClr val="FFFFFF"/>
                </a:solidFill>
              </a:rPr>
              <a:t>/1l</a:t>
            </a:r>
          </a:p>
          <a:p>
            <a:endParaRPr lang="de-DE" sz="800" dirty="0">
              <a:solidFill>
                <a:srgbClr val="FFFFFF"/>
              </a:solidFill>
            </a:endParaRPr>
          </a:p>
        </p:txBody>
      </p:sp>
    </p:spTree>
    <p:extLst>
      <p:ext uri="{BB962C8B-B14F-4D97-AF65-F5344CB8AC3E}">
        <p14:creationId xmlns:p14="http://schemas.microsoft.com/office/powerpoint/2010/main" val="35648734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5145E059-470B-4063-912B-D34CD304F36E}"/>
              </a:ext>
            </a:extLst>
          </p:cNvPr>
          <p:cNvSpPr/>
          <p:nvPr/>
        </p:nvSpPr>
        <p:spPr>
          <a:xfrm>
            <a:off x="2035480" y="228601"/>
            <a:ext cx="7970578" cy="5257797"/>
          </a:xfrm>
          <a:prstGeom prst="rect">
            <a:avLst/>
          </a:prstGeom>
          <a:solidFill>
            <a:srgbClr val="99FF99">
              <a:alpha val="50196"/>
            </a:srgbClr>
          </a:solidFill>
          <a:ln w="19050"/>
        </p:spPr>
        <p:style>
          <a:lnRef idx="2">
            <a:schemeClr val="dk1"/>
          </a:lnRef>
          <a:fillRef idx="1">
            <a:schemeClr val="lt1"/>
          </a:fillRef>
          <a:effectRef idx="0">
            <a:schemeClr val="dk1"/>
          </a:effectRef>
          <a:fontRef idx="minor">
            <a:schemeClr val="dk1"/>
          </a:fontRef>
        </p:style>
        <p:txBody>
          <a:bodyPr rtlCol="0" anchor="t"/>
          <a:lstStyle/>
          <a:p>
            <a:pPr algn="ctr"/>
            <a:endParaRPr lang="de-CH" b="1" dirty="0"/>
          </a:p>
        </p:txBody>
      </p:sp>
      <p:sp>
        <p:nvSpPr>
          <p:cNvPr id="4" name="Rectangle 3">
            <a:extLst>
              <a:ext uri="{FF2B5EF4-FFF2-40B4-BE49-F238E27FC236}">
                <a16:creationId xmlns:a16="http://schemas.microsoft.com/office/drawing/2014/main" id="{5111A179-A718-44D7-96B7-CC5A41EC6877}"/>
              </a:ext>
            </a:extLst>
          </p:cNvPr>
          <p:cNvSpPr/>
          <p:nvPr/>
        </p:nvSpPr>
        <p:spPr>
          <a:xfrm>
            <a:off x="2357583" y="3845791"/>
            <a:ext cx="1985818" cy="1524000"/>
          </a:xfrm>
          <a:prstGeom prst="rect">
            <a:avLst/>
          </a:prstGeom>
          <a:ln w="19050"/>
        </p:spPr>
        <p:style>
          <a:lnRef idx="2">
            <a:schemeClr val="dk1"/>
          </a:lnRef>
          <a:fillRef idx="1">
            <a:schemeClr val="lt1"/>
          </a:fillRef>
          <a:effectRef idx="0">
            <a:schemeClr val="dk1"/>
          </a:effectRef>
          <a:fontRef idx="minor">
            <a:schemeClr val="dk1"/>
          </a:fontRef>
        </p:style>
        <p:txBody>
          <a:bodyPr rtlCol="0" anchor="t"/>
          <a:lstStyle/>
          <a:p>
            <a:pPr algn="ctr"/>
            <a:r>
              <a:rPr lang="en-US" dirty="0"/>
              <a:t>Frontend</a:t>
            </a:r>
            <a:endParaRPr lang="de-CH" dirty="0"/>
          </a:p>
        </p:txBody>
      </p:sp>
      <p:sp>
        <p:nvSpPr>
          <p:cNvPr id="6" name="Rectangle 5">
            <a:extLst>
              <a:ext uri="{FF2B5EF4-FFF2-40B4-BE49-F238E27FC236}">
                <a16:creationId xmlns:a16="http://schemas.microsoft.com/office/drawing/2014/main" id="{321AE572-427A-459F-9024-5B1895BDE168}"/>
              </a:ext>
            </a:extLst>
          </p:cNvPr>
          <p:cNvSpPr/>
          <p:nvPr/>
        </p:nvSpPr>
        <p:spPr>
          <a:xfrm>
            <a:off x="2357584" y="5858164"/>
            <a:ext cx="1985817" cy="609600"/>
          </a:xfrm>
          <a:prstGeom prst="rect">
            <a:avLst/>
          </a:prstGeom>
          <a:ln w="19050"/>
        </p:spPr>
        <p:style>
          <a:lnRef idx="2">
            <a:schemeClr val="dk1"/>
          </a:lnRef>
          <a:fillRef idx="1">
            <a:schemeClr val="lt1"/>
          </a:fillRef>
          <a:effectRef idx="0">
            <a:schemeClr val="dk1"/>
          </a:effectRef>
          <a:fontRef idx="minor">
            <a:schemeClr val="dk1"/>
          </a:fontRef>
        </p:style>
        <p:txBody>
          <a:bodyPr rtlCol="0" anchor="ctr"/>
          <a:lstStyle/>
          <a:p>
            <a:pPr algn="ctr"/>
            <a:r>
              <a:rPr lang="en-US" dirty="0"/>
              <a:t>Backend</a:t>
            </a:r>
            <a:endParaRPr lang="de-CH" dirty="0"/>
          </a:p>
        </p:txBody>
      </p:sp>
      <p:sp>
        <p:nvSpPr>
          <p:cNvPr id="7" name="Rectangle 6">
            <a:extLst>
              <a:ext uri="{FF2B5EF4-FFF2-40B4-BE49-F238E27FC236}">
                <a16:creationId xmlns:a16="http://schemas.microsoft.com/office/drawing/2014/main" id="{DA976292-914E-4D0A-9B86-B550A6E9DAC1}"/>
              </a:ext>
            </a:extLst>
          </p:cNvPr>
          <p:cNvSpPr/>
          <p:nvPr/>
        </p:nvSpPr>
        <p:spPr>
          <a:xfrm>
            <a:off x="2221344" y="3352800"/>
            <a:ext cx="2274456" cy="3352800"/>
          </a:xfrm>
          <a:prstGeom prst="rect">
            <a:avLst/>
          </a:prstGeom>
          <a:noFill/>
          <a:ln w="3175">
            <a:prstDash val="dash"/>
          </a:ln>
        </p:spPr>
        <p:style>
          <a:lnRef idx="2">
            <a:schemeClr val="dk1"/>
          </a:lnRef>
          <a:fillRef idx="1">
            <a:schemeClr val="lt1"/>
          </a:fillRef>
          <a:effectRef idx="0">
            <a:schemeClr val="dk1"/>
          </a:effectRef>
          <a:fontRef idx="minor">
            <a:schemeClr val="dk1"/>
          </a:fontRef>
        </p:style>
        <p:txBody>
          <a:bodyPr rtlCol="0" anchor="t"/>
          <a:lstStyle/>
          <a:p>
            <a:pPr algn="ctr"/>
            <a:r>
              <a:rPr lang="en-US"/>
              <a:t>Application</a:t>
            </a:r>
            <a:endParaRPr lang="de-CH" dirty="0"/>
          </a:p>
        </p:txBody>
      </p:sp>
      <p:sp>
        <p:nvSpPr>
          <p:cNvPr id="29" name="Rectangle 28">
            <a:extLst>
              <a:ext uri="{FF2B5EF4-FFF2-40B4-BE49-F238E27FC236}">
                <a16:creationId xmlns:a16="http://schemas.microsoft.com/office/drawing/2014/main" id="{9E8461D5-8BAD-4CB2-B8AB-B8E2DC251192}"/>
              </a:ext>
            </a:extLst>
          </p:cNvPr>
          <p:cNvSpPr/>
          <p:nvPr/>
        </p:nvSpPr>
        <p:spPr>
          <a:xfrm>
            <a:off x="2445033" y="4708726"/>
            <a:ext cx="1288476" cy="215215"/>
          </a:xfrm>
          <a:prstGeom prst="rect">
            <a:avLst/>
          </a:prstGeom>
          <a:solidFill>
            <a:schemeClr val="accent6">
              <a:lumMod val="40000"/>
              <a:lumOff val="60000"/>
            </a:schemeClr>
          </a:solidFill>
          <a:ln w="3175"/>
        </p:spPr>
        <p:style>
          <a:lnRef idx="2">
            <a:schemeClr val="dk1"/>
          </a:lnRef>
          <a:fillRef idx="1">
            <a:schemeClr val="lt1"/>
          </a:fillRef>
          <a:effectRef idx="0">
            <a:schemeClr val="dk1"/>
          </a:effectRef>
          <a:fontRef idx="minor">
            <a:schemeClr val="dk1"/>
          </a:fontRef>
        </p:style>
        <p:txBody>
          <a:bodyPr lIns="45720" tIns="45720" rIns="45720" bIns="45720" rtlCol="0" anchor="ctr"/>
          <a:lstStyle/>
          <a:p>
            <a:pPr algn="ctr"/>
            <a:r>
              <a:rPr lang="en-US" sz="800" dirty="0"/>
              <a:t>workbench-</a:t>
            </a:r>
            <a:r>
              <a:rPr lang="en-US" sz="800" dirty="0" err="1"/>
              <a:t>application.core</a:t>
            </a:r>
            <a:endParaRPr lang="de-CH" sz="800" dirty="0"/>
          </a:p>
        </p:txBody>
      </p:sp>
      <p:sp>
        <p:nvSpPr>
          <p:cNvPr id="32" name="Rectangle 31">
            <a:extLst>
              <a:ext uri="{FF2B5EF4-FFF2-40B4-BE49-F238E27FC236}">
                <a16:creationId xmlns:a16="http://schemas.microsoft.com/office/drawing/2014/main" id="{C1269D5E-7037-4329-9AA4-8EE716909B89}"/>
              </a:ext>
            </a:extLst>
          </p:cNvPr>
          <p:cNvSpPr/>
          <p:nvPr/>
        </p:nvSpPr>
        <p:spPr>
          <a:xfrm>
            <a:off x="3786037" y="4708726"/>
            <a:ext cx="439308" cy="215214"/>
          </a:xfrm>
          <a:prstGeom prst="rect">
            <a:avLst/>
          </a:prstGeom>
          <a:ln w="3175"/>
        </p:spPr>
        <p:style>
          <a:lnRef idx="2">
            <a:schemeClr val="dk1"/>
          </a:lnRef>
          <a:fillRef idx="1">
            <a:schemeClr val="lt1"/>
          </a:fillRef>
          <a:effectRef idx="0">
            <a:schemeClr val="dk1"/>
          </a:effectRef>
          <a:fontRef idx="minor">
            <a:schemeClr val="dk1"/>
          </a:fontRef>
        </p:style>
        <p:txBody>
          <a:bodyPr lIns="45720" tIns="45720" rIns="45720" bIns="45720" rtlCol="0" anchor="ctr"/>
          <a:lstStyle/>
          <a:p>
            <a:pPr algn="ctr"/>
            <a:r>
              <a:rPr lang="en-US" sz="800" dirty="0"/>
              <a:t>Angular</a:t>
            </a:r>
            <a:endParaRPr lang="de-CH" sz="600" dirty="0"/>
          </a:p>
        </p:txBody>
      </p:sp>
      <p:sp>
        <p:nvSpPr>
          <p:cNvPr id="33" name="Rectangle 32">
            <a:extLst>
              <a:ext uri="{FF2B5EF4-FFF2-40B4-BE49-F238E27FC236}">
                <a16:creationId xmlns:a16="http://schemas.microsoft.com/office/drawing/2014/main" id="{406A0882-A340-48FA-AF3F-A555577DCA7C}"/>
              </a:ext>
            </a:extLst>
          </p:cNvPr>
          <p:cNvSpPr/>
          <p:nvPr/>
        </p:nvSpPr>
        <p:spPr>
          <a:xfrm>
            <a:off x="2445034" y="4405223"/>
            <a:ext cx="1780603" cy="217343"/>
          </a:xfrm>
          <a:prstGeom prst="rect">
            <a:avLst/>
          </a:prstGeom>
          <a:solidFill>
            <a:schemeClr val="accent6">
              <a:lumMod val="40000"/>
              <a:lumOff val="60000"/>
            </a:schemeClr>
          </a:solidFill>
          <a:ln w="3175"/>
        </p:spPr>
        <p:style>
          <a:lnRef idx="2">
            <a:schemeClr val="dk1"/>
          </a:lnRef>
          <a:fillRef idx="1">
            <a:schemeClr val="lt1"/>
          </a:fillRef>
          <a:effectRef idx="0">
            <a:schemeClr val="dk1"/>
          </a:effectRef>
          <a:fontRef idx="minor">
            <a:schemeClr val="dk1"/>
          </a:fontRef>
        </p:style>
        <p:txBody>
          <a:bodyPr lIns="45720" tIns="45720" rIns="45720" bIns="45720" rtlCol="0" anchor="ctr"/>
          <a:lstStyle/>
          <a:p>
            <a:pPr algn="ctr"/>
            <a:r>
              <a:rPr lang="en-US" sz="800" dirty="0"/>
              <a:t>workbench-</a:t>
            </a:r>
            <a:r>
              <a:rPr lang="en-US" sz="800" dirty="0" err="1"/>
              <a:t>application.angular</a:t>
            </a:r>
            <a:endParaRPr lang="de-CH" sz="800" dirty="0"/>
          </a:p>
        </p:txBody>
      </p:sp>
      <p:sp>
        <p:nvSpPr>
          <p:cNvPr id="35" name="Rectangle 34">
            <a:extLst>
              <a:ext uri="{FF2B5EF4-FFF2-40B4-BE49-F238E27FC236}">
                <a16:creationId xmlns:a16="http://schemas.microsoft.com/office/drawing/2014/main" id="{001BCE28-CB04-42CE-A95D-72F62BEFB10D}"/>
              </a:ext>
            </a:extLst>
          </p:cNvPr>
          <p:cNvSpPr/>
          <p:nvPr/>
        </p:nvSpPr>
        <p:spPr>
          <a:xfrm>
            <a:off x="2445034" y="5003765"/>
            <a:ext cx="1780603" cy="217343"/>
          </a:xfrm>
          <a:prstGeom prst="rect">
            <a:avLst/>
          </a:prstGeom>
          <a:solidFill>
            <a:srgbClr val="93E3FF"/>
          </a:solidFill>
          <a:ln w="3175"/>
        </p:spPr>
        <p:style>
          <a:lnRef idx="2">
            <a:schemeClr val="dk1"/>
          </a:lnRef>
          <a:fillRef idx="1">
            <a:schemeClr val="lt1"/>
          </a:fillRef>
          <a:effectRef idx="0">
            <a:schemeClr val="dk1"/>
          </a:effectRef>
          <a:fontRef idx="minor">
            <a:schemeClr val="dk1"/>
          </a:fontRef>
        </p:style>
        <p:txBody>
          <a:bodyPr lIns="45720" tIns="45720" rIns="45720" bIns="45720" rtlCol="0" anchor="ctr"/>
          <a:lstStyle/>
          <a:p>
            <a:pPr algn="ctr"/>
            <a:r>
              <a:rPr lang="en-US" sz="800" dirty="0"/>
              <a:t>JavaScript, Web API, DOM</a:t>
            </a:r>
            <a:endParaRPr lang="de-CH" sz="800" dirty="0"/>
          </a:p>
        </p:txBody>
      </p:sp>
      <p:cxnSp>
        <p:nvCxnSpPr>
          <p:cNvPr id="38" name="Straight Arrow Connector 37">
            <a:extLst>
              <a:ext uri="{FF2B5EF4-FFF2-40B4-BE49-F238E27FC236}">
                <a16:creationId xmlns:a16="http://schemas.microsoft.com/office/drawing/2014/main" id="{A7109FC8-3544-4E0F-8258-2B504DFC9044}"/>
              </a:ext>
            </a:extLst>
          </p:cNvPr>
          <p:cNvCxnSpPr/>
          <p:nvPr/>
        </p:nvCxnSpPr>
        <p:spPr>
          <a:xfrm>
            <a:off x="3352800" y="5382592"/>
            <a:ext cx="0" cy="475572"/>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491157C6-07E0-422E-9426-306654453213}"/>
              </a:ext>
            </a:extLst>
          </p:cNvPr>
          <p:cNvSpPr/>
          <p:nvPr/>
        </p:nvSpPr>
        <p:spPr>
          <a:xfrm>
            <a:off x="4953578" y="3845791"/>
            <a:ext cx="1985818" cy="1524000"/>
          </a:xfrm>
          <a:prstGeom prst="rect">
            <a:avLst/>
          </a:prstGeom>
          <a:ln w="19050"/>
        </p:spPr>
        <p:style>
          <a:lnRef idx="2">
            <a:schemeClr val="dk1"/>
          </a:lnRef>
          <a:fillRef idx="1">
            <a:schemeClr val="lt1"/>
          </a:fillRef>
          <a:effectRef idx="0">
            <a:schemeClr val="dk1"/>
          </a:effectRef>
          <a:fontRef idx="minor">
            <a:schemeClr val="dk1"/>
          </a:fontRef>
        </p:style>
        <p:txBody>
          <a:bodyPr rtlCol="0" anchor="t"/>
          <a:lstStyle/>
          <a:p>
            <a:pPr algn="ctr"/>
            <a:r>
              <a:rPr lang="en-US" dirty="0"/>
              <a:t>Frontend</a:t>
            </a:r>
            <a:endParaRPr lang="de-CH" dirty="0"/>
          </a:p>
        </p:txBody>
      </p:sp>
      <p:sp>
        <p:nvSpPr>
          <p:cNvPr id="40" name="Rectangle 39">
            <a:extLst>
              <a:ext uri="{FF2B5EF4-FFF2-40B4-BE49-F238E27FC236}">
                <a16:creationId xmlns:a16="http://schemas.microsoft.com/office/drawing/2014/main" id="{B6EB9B88-0D41-443E-AE58-83D44E363D0E}"/>
              </a:ext>
            </a:extLst>
          </p:cNvPr>
          <p:cNvSpPr/>
          <p:nvPr/>
        </p:nvSpPr>
        <p:spPr>
          <a:xfrm>
            <a:off x="4953579" y="5858164"/>
            <a:ext cx="1985817" cy="609600"/>
          </a:xfrm>
          <a:prstGeom prst="rect">
            <a:avLst/>
          </a:prstGeom>
          <a:ln w="19050"/>
        </p:spPr>
        <p:style>
          <a:lnRef idx="2">
            <a:schemeClr val="dk1"/>
          </a:lnRef>
          <a:fillRef idx="1">
            <a:schemeClr val="lt1"/>
          </a:fillRef>
          <a:effectRef idx="0">
            <a:schemeClr val="dk1"/>
          </a:effectRef>
          <a:fontRef idx="minor">
            <a:schemeClr val="dk1"/>
          </a:fontRef>
        </p:style>
        <p:txBody>
          <a:bodyPr rtlCol="0" anchor="ctr"/>
          <a:lstStyle/>
          <a:p>
            <a:pPr algn="ctr"/>
            <a:r>
              <a:rPr lang="en-US" dirty="0"/>
              <a:t>Backend</a:t>
            </a:r>
            <a:endParaRPr lang="de-CH" dirty="0"/>
          </a:p>
        </p:txBody>
      </p:sp>
      <p:sp>
        <p:nvSpPr>
          <p:cNvPr id="41" name="Rectangle 40">
            <a:extLst>
              <a:ext uri="{FF2B5EF4-FFF2-40B4-BE49-F238E27FC236}">
                <a16:creationId xmlns:a16="http://schemas.microsoft.com/office/drawing/2014/main" id="{0C035890-6925-4261-9B32-80D21174BCDE}"/>
              </a:ext>
            </a:extLst>
          </p:cNvPr>
          <p:cNvSpPr/>
          <p:nvPr/>
        </p:nvSpPr>
        <p:spPr>
          <a:xfrm>
            <a:off x="4817339" y="3352800"/>
            <a:ext cx="2274456" cy="3352800"/>
          </a:xfrm>
          <a:prstGeom prst="rect">
            <a:avLst/>
          </a:prstGeom>
          <a:noFill/>
          <a:ln w="3175">
            <a:prstDash val="dash"/>
          </a:ln>
        </p:spPr>
        <p:style>
          <a:lnRef idx="2">
            <a:schemeClr val="dk1"/>
          </a:lnRef>
          <a:fillRef idx="1">
            <a:schemeClr val="lt1"/>
          </a:fillRef>
          <a:effectRef idx="0">
            <a:schemeClr val="dk1"/>
          </a:effectRef>
          <a:fontRef idx="minor">
            <a:schemeClr val="dk1"/>
          </a:fontRef>
        </p:style>
        <p:txBody>
          <a:bodyPr rtlCol="0" anchor="t"/>
          <a:lstStyle/>
          <a:p>
            <a:pPr algn="ctr"/>
            <a:r>
              <a:rPr lang="en-US" dirty="0"/>
              <a:t>Application</a:t>
            </a:r>
            <a:endParaRPr lang="de-CH" dirty="0"/>
          </a:p>
        </p:txBody>
      </p:sp>
      <p:sp>
        <p:nvSpPr>
          <p:cNvPr id="42" name="Rectangle 41">
            <a:extLst>
              <a:ext uri="{FF2B5EF4-FFF2-40B4-BE49-F238E27FC236}">
                <a16:creationId xmlns:a16="http://schemas.microsoft.com/office/drawing/2014/main" id="{68C81113-7700-4098-B84B-8E0C8CD43C27}"/>
              </a:ext>
            </a:extLst>
          </p:cNvPr>
          <p:cNvSpPr/>
          <p:nvPr/>
        </p:nvSpPr>
        <p:spPr>
          <a:xfrm>
            <a:off x="5041028" y="4708726"/>
            <a:ext cx="1288476" cy="215215"/>
          </a:xfrm>
          <a:prstGeom prst="rect">
            <a:avLst/>
          </a:prstGeom>
          <a:solidFill>
            <a:schemeClr val="accent6">
              <a:lumMod val="40000"/>
              <a:lumOff val="60000"/>
            </a:schemeClr>
          </a:solidFill>
          <a:ln w="3175"/>
        </p:spPr>
        <p:style>
          <a:lnRef idx="2">
            <a:schemeClr val="dk1"/>
          </a:lnRef>
          <a:fillRef idx="1">
            <a:schemeClr val="lt1"/>
          </a:fillRef>
          <a:effectRef idx="0">
            <a:schemeClr val="dk1"/>
          </a:effectRef>
          <a:fontRef idx="minor">
            <a:schemeClr val="dk1"/>
          </a:fontRef>
        </p:style>
        <p:txBody>
          <a:bodyPr lIns="45720" tIns="45720" rIns="45720" bIns="45720" rtlCol="0" anchor="ctr"/>
          <a:lstStyle/>
          <a:p>
            <a:pPr algn="ctr"/>
            <a:r>
              <a:rPr lang="en-US" sz="800" dirty="0"/>
              <a:t>workbench-</a:t>
            </a:r>
            <a:r>
              <a:rPr lang="en-US" sz="800" dirty="0" err="1"/>
              <a:t>application.core</a:t>
            </a:r>
            <a:endParaRPr lang="de-CH" sz="800" dirty="0"/>
          </a:p>
        </p:txBody>
      </p:sp>
      <p:sp>
        <p:nvSpPr>
          <p:cNvPr id="43" name="Rectangle 42">
            <a:extLst>
              <a:ext uri="{FF2B5EF4-FFF2-40B4-BE49-F238E27FC236}">
                <a16:creationId xmlns:a16="http://schemas.microsoft.com/office/drawing/2014/main" id="{66BAA35E-342A-403B-8FD5-D9FB1024DCBF}"/>
              </a:ext>
            </a:extLst>
          </p:cNvPr>
          <p:cNvSpPr/>
          <p:nvPr/>
        </p:nvSpPr>
        <p:spPr>
          <a:xfrm>
            <a:off x="6382032" y="4708726"/>
            <a:ext cx="439308" cy="215214"/>
          </a:xfrm>
          <a:prstGeom prst="rect">
            <a:avLst/>
          </a:prstGeom>
          <a:ln w="3175"/>
        </p:spPr>
        <p:style>
          <a:lnRef idx="2">
            <a:schemeClr val="dk1"/>
          </a:lnRef>
          <a:fillRef idx="1">
            <a:schemeClr val="lt1"/>
          </a:fillRef>
          <a:effectRef idx="0">
            <a:schemeClr val="dk1"/>
          </a:effectRef>
          <a:fontRef idx="minor">
            <a:schemeClr val="dk1"/>
          </a:fontRef>
        </p:style>
        <p:txBody>
          <a:bodyPr lIns="45720" tIns="45720" rIns="45720" bIns="45720" rtlCol="0" anchor="ctr"/>
          <a:lstStyle/>
          <a:p>
            <a:pPr algn="ctr"/>
            <a:r>
              <a:rPr lang="en-US" sz="800" dirty="0"/>
              <a:t>React</a:t>
            </a:r>
            <a:endParaRPr lang="de-CH" sz="600" dirty="0"/>
          </a:p>
        </p:txBody>
      </p:sp>
      <p:sp>
        <p:nvSpPr>
          <p:cNvPr id="45" name="Rectangle 44">
            <a:extLst>
              <a:ext uri="{FF2B5EF4-FFF2-40B4-BE49-F238E27FC236}">
                <a16:creationId xmlns:a16="http://schemas.microsoft.com/office/drawing/2014/main" id="{6B23775E-1073-49DC-8A95-9B281AF76CD2}"/>
              </a:ext>
            </a:extLst>
          </p:cNvPr>
          <p:cNvSpPr/>
          <p:nvPr/>
        </p:nvSpPr>
        <p:spPr>
          <a:xfrm>
            <a:off x="5041029" y="5003765"/>
            <a:ext cx="1780603" cy="217343"/>
          </a:xfrm>
          <a:prstGeom prst="rect">
            <a:avLst/>
          </a:prstGeom>
          <a:solidFill>
            <a:srgbClr val="93E3FF"/>
          </a:solidFill>
          <a:ln w="3175"/>
        </p:spPr>
        <p:style>
          <a:lnRef idx="2">
            <a:schemeClr val="dk1"/>
          </a:lnRef>
          <a:fillRef idx="1">
            <a:schemeClr val="lt1"/>
          </a:fillRef>
          <a:effectRef idx="0">
            <a:schemeClr val="dk1"/>
          </a:effectRef>
          <a:fontRef idx="minor">
            <a:schemeClr val="dk1"/>
          </a:fontRef>
        </p:style>
        <p:txBody>
          <a:bodyPr lIns="45720" tIns="45720" rIns="45720" bIns="45720" rtlCol="0" anchor="ctr"/>
          <a:lstStyle/>
          <a:p>
            <a:pPr algn="ctr"/>
            <a:r>
              <a:rPr lang="en-US" sz="800" dirty="0"/>
              <a:t>JavaScript, Web API, DOM</a:t>
            </a:r>
            <a:endParaRPr lang="de-CH" sz="800" dirty="0"/>
          </a:p>
        </p:txBody>
      </p:sp>
      <p:cxnSp>
        <p:nvCxnSpPr>
          <p:cNvPr id="46" name="Straight Arrow Connector 45">
            <a:extLst>
              <a:ext uri="{FF2B5EF4-FFF2-40B4-BE49-F238E27FC236}">
                <a16:creationId xmlns:a16="http://schemas.microsoft.com/office/drawing/2014/main" id="{4FD30FDA-0729-4A12-8D49-61FD451BAE9D}"/>
              </a:ext>
            </a:extLst>
          </p:cNvPr>
          <p:cNvCxnSpPr/>
          <p:nvPr/>
        </p:nvCxnSpPr>
        <p:spPr>
          <a:xfrm>
            <a:off x="5948795" y="5382592"/>
            <a:ext cx="0" cy="475572"/>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7DBCCB87-494D-469A-BD13-A041854D2FB8}"/>
              </a:ext>
            </a:extLst>
          </p:cNvPr>
          <p:cNvSpPr/>
          <p:nvPr/>
        </p:nvSpPr>
        <p:spPr>
          <a:xfrm>
            <a:off x="7608750" y="3845791"/>
            <a:ext cx="1985818" cy="1524000"/>
          </a:xfrm>
          <a:prstGeom prst="rect">
            <a:avLst/>
          </a:prstGeom>
          <a:ln w="19050"/>
        </p:spPr>
        <p:style>
          <a:lnRef idx="2">
            <a:schemeClr val="dk1"/>
          </a:lnRef>
          <a:fillRef idx="1">
            <a:schemeClr val="lt1"/>
          </a:fillRef>
          <a:effectRef idx="0">
            <a:schemeClr val="dk1"/>
          </a:effectRef>
          <a:fontRef idx="minor">
            <a:schemeClr val="dk1"/>
          </a:fontRef>
        </p:style>
        <p:txBody>
          <a:bodyPr rtlCol="0" anchor="t"/>
          <a:lstStyle/>
          <a:p>
            <a:pPr algn="ctr"/>
            <a:r>
              <a:rPr lang="en-US" dirty="0"/>
              <a:t>Frontend</a:t>
            </a:r>
            <a:endParaRPr lang="de-CH" dirty="0"/>
          </a:p>
        </p:txBody>
      </p:sp>
      <p:sp>
        <p:nvSpPr>
          <p:cNvPr id="48" name="Rectangle 47">
            <a:extLst>
              <a:ext uri="{FF2B5EF4-FFF2-40B4-BE49-F238E27FC236}">
                <a16:creationId xmlns:a16="http://schemas.microsoft.com/office/drawing/2014/main" id="{131C89BE-7942-495A-A521-A676A6836F0D}"/>
              </a:ext>
            </a:extLst>
          </p:cNvPr>
          <p:cNvSpPr/>
          <p:nvPr/>
        </p:nvSpPr>
        <p:spPr>
          <a:xfrm>
            <a:off x="7608751" y="5858164"/>
            <a:ext cx="1985817" cy="609600"/>
          </a:xfrm>
          <a:prstGeom prst="rect">
            <a:avLst/>
          </a:prstGeom>
          <a:ln w="19050"/>
        </p:spPr>
        <p:style>
          <a:lnRef idx="2">
            <a:schemeClr val="dk1"/>
          </a:lnRef>
          <a:fillRef idx="1">
            <a:schemeClr val="lt1"/>
          </a:fillRef>
          <a:effectRef idx="0">
            <a:schemeClr val="dk1"/>
          </a:effectRef>
          <a:fontRef idx="minor">
            <a:schemeClr val="dk1"/>
          </a:fontRef>
        </p:style>
        <p:txBody>
          <a:bodyPr rtlCol="0" anchor="ctr"/>
          <a:lstStyle/>
          <a:p>
            <a:pPr algn="ctr"/>
            <a:r>
              <a:rPr lang="en-US" dirty="0"/>
              <a:t>Backend</a:t>
            </a:r>
            <a:endParaRPr lang="de-CH" dirty="0"/>
          </a:p>
        </p:txBody>
      </p:sp>
      <p:sp>
        <p:nvSpPr>
          <p:cNvPr id="49" name="Rectangle 48">
            <a:extLst>
              <a:ext uri="{FF2B5EF4-FFF2-40B4-BE49-F238E27FC236}">
                <a16:creationId xmlns:a16="http://schemas.microsoft.com/office/drawing/2014/main" id="{365FD569-8AF6-4141-9FDD-37880F9B209E}"/>
              </a:ext>
            </a:extLst>
          </p:cNvPr>
          <p:cNvSpPr/>
          <p:nvPr/>
        </p:nvSpPr>
        <p:spPr>
          <a:xfrm>
            <a:off x="7472511" y="3352800"/>
            <a:ext cx="2274456" cy="3352800"/>
          </a:xfrm>
          <a:prstGeom prst="rect">
            <a:avLst/>
          </a:prstGeom>
          <a:noFill/>
          <a:ln w="3175">
            <a:prstDash val="dash"/>
          </a:ln>
        </p:spPr>
        <p:style>
          <a:lnRef idx="2">
            <a:schemeClr val="dk1"/>
          </a:lnRef>
          <a:fillRef idx="1">
            <a:schemeClr val="lt1"/>
          </a:fillRef>
          <a:effectRef idx="0">
            <a:schemeClr val="dk1"/>
          </a:effectRef>
          <a:fontRef idx="minor">
            <a:schemeClr val="dk1"/>
          </a:fontRef>
        </p:style>
        <p:txBody>
          <a:bodyPr rtlCol="0" anchor="t"/>
          <a:lstStyle/>
          <a:p>
            <a:pPr algn="ctr"/>
            <a:r>
              <a:rPr lang="en-US" dirty="0"/>
              <a:t>Application</a:t>
            </a:r>
            <a:endParaRPr lang="de-CH" dirty="0"/>
          </a:p>
        </p:txBody>
      </p:sp>
      <p:sp>
        <p:nvSpPr>
          <p:cNvPr id="50" name="Rectangle 49">
            <a:extLst>
              <a:ext uri="{FF2B5EF4-FFF2-40B4-BE49-F238E27FC236}">
                <a16:creationId xmlns:a16="http://schemas.microsoft.com/office/drawing/2014/main" id="{34405F1B-5CE6-4BF7-B779-87F3F790714B}"/>
              </a:ext>
            </a:extLst>
          </p:cNvPr>
          <p:cNvSpPr/>
          <p:nvPr/>
        </p:nvSpPr>
        <p:spPr>
          <a:xfrm>
            <a:off x="7696200" y="4708726"/>
            <a:ext cx="1288476" cy="215215"/>
          </a:xfrm>
          <a:prstGeom prst="rect">
            <a:avLst/>
          </a:prstGeom>
          <a:solidFill>
            <a:schemeClr val="accent6">
              <a:lumMod val="40000"/>
              <a:lumOff val="60000"/>
            </a:schemeClr>
          </a:solidFill>
          <a:ln w="3175"/>
        </p:spPr>
        <p:style>
          <a:lnRef idx="2">
            <a:schemeClr val="dk1"/>
          </a:lnRef>
          <a:fillRef idx="1">
            <a:schemeClr val="lt1"/>
          </a:fillRef>
          <a:effectRef idx="0">
            <a:schemeClr val="dk1"/>
          </a:effectRef>
          <a:fontRef idx="minor">
            <a:schemeClr val="dk1"/>
          </a:fontRef>
        </p:style>
        <p:txBody>
          <a:bodyPr lIns="45720" tIns="45720" rIns="45720" bIns="45720" rtlCol="0" anchor="ctr"/>
          <a:lstStyle/>
          <a:p>
            <a:pPr algn="ctr"/>
            <a:r>
              <a:rPr lang="en-US" sz="800" dirty="0"/>
              <a:t>workbench-</a:t>
            </a:r>
            <a:r>
              <a:rPr lang="en-US" sz="800" dirty="0" err="1"/>
              <a:t>application.core</a:t>
            </a:r>
            <a:endParaRPr lang="de-CH" sz="800" dirty="0"/>
          </a:p>
        </p:txBody>
      </p:sp>
      <p:sp>
        <p:nvSpPr>
          <p:cNvPr id="51" name="Rectangle 50">
            <a:extLst>
              <a:ext uri="{FF2B5EF4-FFF2-40B4-BE49-F238E27FC236}">
                <a16:creationId xmlns:a16="http://schemas.microsoft.com/office/drawing/2014/main" id="{385FE016-FD1D-4E23-BFB2-28686CE2CCD6}"/>
              </a:ext>
            </a:extLst>
          </p:cNvPr>
          <p:cNvSpPr/>
          <p:nvPr/>
        </p:nvSpPr>
        <p:spPr>
          <a:xfrm>
            <a:off x="9037204" y="4708726"/>
            <a:ext cx="439308" cy="215214"/>
          </a:xfrm>
          <a:prstGeom prst="rect">
            <a:avLst/>
          </a:prstGeom>
          <a:ln w="3175"/>
        </p:spPr>
        <p:style>
          <a:lnRef idx="2">
            <a:schemeClr val="dk1"/>
          </a:lnRef>
          <a:fillRef idx="1">
            <a:schemeClr val="lt1"/>
          </a:fillRef>
          <a:effectRef idx="0">
            <a:schemeClr val="dk1"/>
          </a:effectRef>
          <a:fontRef idx="minor">
            <a:schemeClr val="dk1"/>
          </a:fontRef>
        </p:style>
        <p:txBody>
          <a:bodyPr lIns="45720" tIns="45720" rIns="45720" bIns="45720" rtlCol="0" anchor="ctr"/>
          <a:lstStyle/>
          <a:p>
            <a:pPr algn="ctr"/>
            <a:r>
              <a:rPr lang="en-US" sz="800" dirty="0" err="1"/>
              <a:t>Vue</a:t>
            </a:r>
            <a:endParaRPr lang="de-CH" sz="600" dirty="0"/>
          </a:p>
        </p:txBody>
      </p:sp>
      <p:sp>
        <p:nvSpPr>
          <p:cNvPr id="52" name="Rectangle 51">
            <a:extLst>
              <a:ext uri="{FF2B5EF4-FFF2-40B4-BE49-F238E27FC236}">
                <a16:creationId xmlns:a16="http://schemas.microsoft.com/office/drawing/2014/main" id="{D1EE6E0A-52CE-4166-AEFD-9F29B3FA67D4}"/>
              </a:ext>
            </a:extLst>
          </p:cNvPr>
          <p:cNvSpPr/>
          <p:nvPr/>
        </p:nvSpPr>
        <p:spPr>
          <a:xfrm>
            <a:off x="7696201" y="5003765"/>
            <a:ext cx="1780603" cy="217343"/>
          </a:xfrm>
          <a:prstGeom prst="rect">
            <a:avLst/>
          </a:prstGeom>
          <a:solidFill>
            <a:srgbClr val="93E3FF"/>
          </a:solidFill>
          <a:ln w="3175"/>
        </p:spPr>
        <p:style>
          <a:lnRef idx="2">
            <a:schemeClr val="dk1"/>
          </a:lnRef>
          <a:fillRef idx="1">
            <a:schemeClr val="lt1"/>
          </a:fillRef>
          <a:effectRef idx="0">
            <a:schemeClr val="dk1"/>
          </a:effectRef>
          <a:fontRef idx="minor">
            <a:schemeClr val="dk1"/>
          </a:fontRef>
        </p:style>
        <p:txBody>
          <a:bodyPr lIns="45720" tIns="45720" rIns="45720" bIns="45720" rtlCol="0" anchor="ctr"/>
          <a:lstStyle/>
          <a:p>
            <a:pPr algn="ctr"/>
            <a:r>
              <a:rPr lang="en-US" sz="800" dirty="0"/>
              <a:t>JavaScript, Web API, DOM</a:t>
            </a:r>
            <a:endParaRPr lang="de-CH" sz="800" dirty="0"/>
          </a:p>
        </p:txBody>
      </p:sp>
      <p:cxnSp>
        <p:nvCxnSpPr>
          <p:cNvPr id="53" name="Straight Arrow Connector 52">
            <a:extLst>
              <a:ext uri="{FF2B5EF4-FFF2-40B4-BE49-F238E27FC236}">
                <a16:creationId xmlns:a16="http://schemas.microsoft.com/office/drawing/2014/main" id="{4A4010E1-DF23-4BC6-BF4D-F3D048CBC400}"/>
              </a:ext>
            </a:extLst>
          </p:cNvPr>
          <p:cNvCxnSpPr/>
          <p:nvPr/>
        </p:nvCxnSpPr>
        <p:spPr>
          <a:xfrm>
            <a:off x="8603967" y="5382592"/>
            <a:ext cx="0" cy="475572"/>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Image result for vue js">
            <a:extLst>
              <a:ext uri="{FF2B5EF4-FFF2-40B4-BE49-F238E27FC236}">
                <a16:creationId xmlns:a16="http://schemas.microsoft.com/office/drawing/2014/main" id="{D5C834F6-CB4E-4D69-BDC4-06BCCB48FF3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489890" y="4180889"/>
            <a:ext cx="193222" cy="16775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angular">
            <a:extLst>
              <a:ext uri="{FF2B5EF4-FFF2-40B4-BE49-F238E27FC236}">
                <a16:creationId xmlns:a16="http://schemas.microsoft.com/office/drawing/2014/main" id="{6FA632FF-AB39-48F1-85AC-460BB0BD481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11879" y="4126153"/>
            <a:ext cx="217343" cy="217343"/>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2" descr="Image result for react">
            <a:extLst>
              <a:ext uri="{FF2B5EF4-FFF2-40B4-BE49-F238E27FC236}">
                <a16:creationId xmlns:a16="http://schemas.microsoft.com/office/drawing/2014/main" id="{9CDF8E00-B488-4D5B-A957-B29A3322702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802759" y="4139406"/>
            <a:ext cx="304581" cy="215216"/>
          </a:xfrm>
          <a:prstGeom prst="rect">
            <a:avLst/>
          </a:prstGeom>
          <a:noFill/>
          <a:extLst>
            <a:ext uri="{909E8E84-426E-40DD-AFC4-6F175D3DCCD1}">
              <a14:hiddenFill xmlns:a14="http://schemas.microsoft.com/office/drawing/2010/main">
                <a:solidFill>
                  <a:srgbClr val="FFFFFF"/>
                </a:solidFill>
              </a14:hiddenFill>
            </a:ext>
          </a:extLst>
        </p:spPr>
      </p:pic>
      <p:sp>
        <p:nvSpPr>
          <p:cNvPr id="65" name="Rectangle 64">
            <a:extLst>
              <a:ext uri="{FF2B5EF4-FFF2-40B4-BE49-F238E27FC236}">
                <a16:creationId xmlns:a16="http://schemas.microsoft.com/office/drawing/2014/main" id="{DA63C923-392B-4EA5-ACC3-96DE593907B3}"/>
              </a:ext>
            </a:extLst>
          </p:cNvPr>
          <p:cNvSpPr/>
          <p:nvPr/>
        </p:nvSpPr>
        <p:spPr>
          <a:xfrm>
            <a:off x="4969740" y="838200"/>
            <a:ext cx="2040661" cy="1989816"/>
          </a:xfrm>
          <a:prstGeom prst="rect">
            <a:avLst/>
          </a:prstGeom>
          <a:ln w="19050"/>
        </p:spPr>
        <p:style>
          <a:lnRef idx="2">
            <a:schemeClr val="dk1"/>
          </a:lnRef>
          <a:fillRef idx="1">
            <a:schemeClr val="lt1"/>
          </a:fillRef>
          <a:effectRef idx="0">
            <a:schemeClr val="dk1"/>
          </a:effectRef>
          <a:fontRef idx="minor">
            <a:schemeClr val="dk1"/>
          </a:fontRef>
        </p:style>
        <p:txBody>
          <a:bodyPr rtlCol="0" anchor="t"/>
          <a:lstStyle/>
          <a:p>
            <a:pPr algn="ctr"/>
            <a:r>
              <a:rPr lang="en-US" dirty="0"/>
              <a:t>Host Application</a:t>
            </a:r>
            <a:endParaRPr lang="de-CH" dirty="0"/>
          </a:p>
        </p:txBody>
      </p:sp>
      <p:sp>
        <p:nvSpPr>
          <p:cNvPr id="60" name="Rectangle 59">
            <a:extLst>
              <a:ext uri="{FF2B5EF4-FFF2-40B4-BE49-F238E27FC236}">
                <a16:creationId xmlns:a16="http://schemas.microsoft.com/office/drawing/2014/main" id="{0B80AB54-1F7B-4BCA-92EF-5C779C338424}"/>
              </a:ext>
            </a:extLst>
          </p:cNvPr>
          <p:cNvSpPr/>
          <p:nvPr/>
        </p:nvSpPr>
        <p:spPr>
          <a:xfrm>
            <a:off x="5105401" y="2163235"/>
            <a:ext cx="1780603" cy="215214"/>
          </a:xfrm>
          <a:prstGeom prst="rect">
            <a:avLst/>
          </a:prstGeom>
          <a:ln w="3175"/>
        </p:spPr>
        <p:style>
          <a:lnRef idx="2">
            <a:schemeClr val="dk1"/>
          </a:lnRef>
          <a:fillRef idx="1">
            <a:schemeClr val="lt1"/>
          </a:fillRef>
          <a:effectRef idx="0">
            <a:schemeClr val="dk1"/>
          </a:effectRef>
          <a:fontRef idx="minor">
            <a:schemeClr val="dk1"/>
          </a:fontRef>
        </p:style>
        <p:txBody>
          <a:bodyPr lIns="45720" tIns="45720" rIns="45720" bIns="45720" rtlCol="0" anchor="ctr"/>
          <a:lstStyle/>
          <a:p>
            <a:pPr algn="ctr"/>
            <a:r>
              <a:rPr lang="en-US" sz="800" dirty="0"/>
              <a:t>Angular</a:t>
            </a:r>
            <a:endParaRPr lang="de-CH" sz="600" dirty="0"/>
          </a:p>
        </p:txBody>
      </p:sp>
      <p:sp>
        <p:nvSpPr>
          <p:cNvPr id="61" name="Rectangle 60">
            <a:extLst>
              <a:ext uri="{FF2B5EF4-FFF2-40B4-BE49-F238E27FC236}">
                <a16:creationId xmlns:a16="http://schemas.microsoft.com/office/drawing/2014/main" id="{DD0D9631-9AFA-4826-B087-F81C5A46DD50}"/>
              </a:ext>
            </a:extLst>
          </p:cNvPr>
          <p:cNvSpPr/>
          <p:nvPr/>
        </p:nvSpPr>
        <p:spPr>
          <a:xfrm>
            <a:off x="5105692" y="1859732"/>
            <a:ext cx="1780603" cy="217343"/>
          </a:xfrm>
          <a:prstGeom prst="rect">
            <a:avLst/>
          </a:prstGeom>
          <a:solidFill>
            <a:schemeClr val="accent6">
              <a:lumMod val="40000"/>
              <a:lumOff val="60000"/>
            </a:schemeClr>
          </a:solidFill>
          <a:ln w="3175"/>
        </p:spPr>
        <p:style>
          <a:lnRef idx="2">
            <a:schemeClr val="dk1"/>
          </a:lnRef>
          <a:fillRef idx="1">
            <a:schemeClr val="lt1"/>
          </a:fillRef>
          <a:effectRef idx="0">
            <a:schemeClr val="dk1"/>
          </a:effectRef>
          <a:fontRef idx="minor">
            <a:schemeClr val="dk1"/>
          </a:fontRef>
        </p:style>
        <p:txBody>
          <a:bodyPr lIns="45720" tIns="45720" rIns="45720" bIns="45720" rtlCol="0" anchor="ctr"/>
          <a:lstStyle/>
          <a:p>
            <a:pPr algn="ctr"/>
            <a:r>
              <a:rPr lang="en-US" sz="800" dirty="0"/>
              <a:t>workbench</a:t>
            </a:r>
            <a:endParaRPr lang="de-CH" sz="800" dirty="0"/>
          </a:p>
        </p:txBody>
      </p:sp>
      <p:sp>
        <p:nvSpPr>
          <p:cNvPr id="62" name="Rectangle 61">
            <a:extLst>
              <a:ext uri="{FF2B5EF4-FFF2-40B4-BE49-F238E27FC236}">
                <a16:creationId xmlns:a16="http://schemas.microsoft.com/office/drawing/2014/main" id="{3B51A096-7F63-4264-9F5F-606D5224BBA4}"/>
              </a:ext>
            </a:extLst>
          </p:cNvPr>
          <p:cNvSpPr/>
          <p:nvPr/>
        </p:nvSpPr>
        <p:spPr>
          <a:xfrm>
            <a:off x="5105692" y="2458274"/>
            <a:ext cx="1780603" cy="217343"/>
          </a:xfrm>
          <a:prstGeom prst="rect">
            <a:avLst/>
          </a:prstGeom>
          <a:ln w="3175"/>
        </p:spPr>
        <p:style>
          <a:lnRef idx="2">
            <a:schemeClr val="dk1"/>
          </a:lnRef>
          <a:fillRef idx="1">
            <a:schemeClr val="lt1"/>
          </a:fillRef>
          <a:effectRef idx="0">
            <a:schemeClr val="dk1"/>
          </a:effectRef>
          <a:fontRef idx="minor">
            <a:schemeClr val="dk1"/>
          </a:fontRef>
        </p:style>
        <p:txBody>
          <a:bodyPr lIns="45720" tIns="45720" rIns="45720" bIns="45720" rtlCol="0" anchor="ctr"/>
          <a:lstStyle/>
          <a:p>
            <a:pPr algn="ctr"/>
            <a:r>
              <a:rPr lang="en-US" sz="800" dirty="0"/>
              <a:t>JavaScript, Web API, DOM</a:t>
            </a:r>
            <a:endParaRPr lang="de-CH" sz="800" dirty="0"/>
          </a:p>
        </p:txBody>
      </p:sp>
      <p:sp>
        <p:nvSpPr>
          <p:cNvPr id="63" name="Rectangle 62">
            <a:extLst>
              <a:ext uri="{FF2B5EF4-FFF2-40B4-BE49-F238E27FC236}">
                <a16:creationId xmlns:a16="http://schemas.microsoft.com/office/drawing/2014/main" id="{B8E3A07B-08ED-4325-9AF4-A0687186FA15}"/>
              </a:ext>
            </a:extLst>
          </p:cNvPr>
          <p:cNvSpPr/>
          <p:nvPr/>
        </p:nvSpPr>
        <p:spPr>
          <a:xfrm>
            <a:off x="5105401" y="1560461"/>
            <a:ext cx="1780603" cy="217343"/>
          </a:xfrm>
          <a:prstGeom prst="rect">
            <a:avLst/>
          </a:prstGeom>
          <a:solidFill>
            <a:schemeClr val="accent6">
              <a:lumMod val="40000"/>
              <a:lumOff val="60000"/>
            </a:schemeClr>
          </a:solidFill>
          <a:ln w="3175"/>
        </p:spPr>
        <p:style>
          <a:lnRef idx="2">
            <a:schemeClr val="dk1"/>
          </a:lnRef>
          <a:fillRef idx="1">
            <a:schemeClr val="lt1"/>
          </a:fillRef>
          <a:effectRef idx="0">
            <a:schemeClr val="dk1"/>
          </a:effectRef>
          <a:fontRef idx="minor">
            <a:schemeClr val="dk1"/>
          </a:fontRef>
        </p:style>
        <p:txBody>
          <a:bodyPr lIns="45720" tIns="45720" rIns="45720" bIns="45720" rtlCol="0" anchor="ctr"/>
          <a:lstStyle/>
          <a:p>
            <a:pPr algn="ctr"/>
            <a:r>
              <a:rPr lang="en-US" sz="800" dirty="0"/>
              <a:t>workbench-application-platform</a:t>
            </a:r>
            <a:endParaRPr lang="de-CH" sz="800" dirty="0"/>
          </a:p>
        </p:txBody>
      </p:sp>
      <p:pic>
        <p:nvPicPr>
          <p:cNvPr id="66" name="Picture 4" descr="Image result for angular">
            <a:extLst>
              <a:ext uri="{FF2B5EF4-FFF2-40B4-BE49-F238E27FC236}">
                <a16:creationId xmlns:a16="http://schemas.microsoft.com/office/drawing/2014/main" id="{C9B30A34-C8BD-49C1-A8A9-1812A8FD5B8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801284" y="1174814"/>
            <a:ext cx="294717" cy="294717"/>
          </a:xfrm>
          <a:prstGeom prst="rect">
            <a:avLst/>
          </a:prstGeom>
          <a:noFill/>
          <a:extLst>
            <a:ext uri="{909E8E84-426E-40DD-AFC4-6F175D3DCCD1}">
              <a14:hiddenFill xmlns:a14="http://schemas.microsoft.com/office/drawing/2010/main">
                <a:solidFill>
                  <a:srgbClr val="FFFFFF"/>
                </a:solidFill>
              </a14:hiddenFill>
            </a:ext>
          </a:extLst>
        </p:spPr>
      </p:pic>
      <p:grpSp>
        <p:nvGrpSpPr>
          <p:cNvPr id="87" name="Group 86">
            <a:extLst>
              <a:ext uri="{FF2B5EF4-FFF2-40B4-BE49-F238E27FC236}">
                <a16:creationId xmlns:a16="http://schemas.microsoft.com/office/drawing/2014/main" id="{BEA12482-CC8F-4A2F-B217-DA4991C344AA}"/>
              </a:ext>
            </a:extLst>
          </p:cNvPr>
          <p:cNvGrpSpPr/>
          <p:nvPr/>
        </p:nvGrpSpPr>
        <p:grpSpPr>
          <a:xfrm>
            <a:off x="6503538" y="2895600"/>
            <a:ext cx="887863" cy="874278"/>
            <a:chOff x="5653875" y="1811056"/>
            <a:chExt cx="899325" cy="1008333"/>
          </a:xfrm>
        </p:grpSpPr>
        <p:sp>
          <p:nvSpPr>
            <p:cNvPr id="88" name="Rectangle: Single Corner Snipped 87">
              <a:extLst>
                <a:ext uri="{FF2B5EF4-FFF2-40B4-BE49-F238E27FC236}">
                  <a16:creationId xmlns:a16="http://schemas.microsoft.com/office/drawing/2014/main" id="{28A471E7-A9CE-45C4-9FE5-E9BB6857C1B7}"/>
                </a:ext>
              </a:extLst>
            </p:cNvPr>
            <p:cNvSpPr/>
            <p:nvPr/>
          </p:nvSpPr>
          <p:spPr>
            <a:xfrm>
              <a:off x="5653875" y="1811056"/>
              <a:ext cx="899325" cy="1008333"/>
            </a:xfrm>
            <a:prstGeom prst="snip1Rect">
              <a:avLst/>
            </a:prstGeom>
            <a:solidFill>
              <a:srgbClr val="FFFFCC"/>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r>
                <a:rPr lang="en-US" sz="1200" b="1" dirty="0">
                  <a:solidFill>
                    <a:schemeClr val="tx1"/>
                  </a:solidFill>
                </a:rPr>
                <a:t>Manifest</a:t>
              </a:r>
              <a:endParaRPr lang="en-US" sz="1100" b="1" dirty="0">
                <a:solidFill>
                  <a:schemeClr val="tx1"/>
                </a:solidFill>
              </a:endParaRPr>
            </a:p>
            <a:p>
              <a:pPr algn="ctr"/>
              <a:br>
                <a:rPr lang="en-US" sz="1100" i="1" dirty="0">
                  <a:solidFill>
                    <a:schemeClr val="tx1"/>
                  </a:solidFill>
                </a:rPr>
              </a:br>
              <a:r>
                <a:rPr lang="en-US" sz="1050" i="1" dirty="0">
                  <a:solidFill>
                    <a:schemeClr val="tx1"/>
                  </a:solidFill>
                </a:rPr>
                <a:t>capabilities</a:t>
              </a:r>
            </a:p>
            <a:p>
              <a:pPr algn="ctr"/>
              <a:r>
                <a:rPr lang="en-US" sz="1050" i="1" dirty="0">
                  <a:solidFill>
                    <a:schemeClr val="tx1"/>
                  </a:solidFill>
                </a:rPr>
                <a:t>intents</a:t>
              </a:r>
              <a:endParaRPr lang="de-CH" sz="1050" i="1" dirty="0">
                <a:solidFill>
                  <a:schemeClr val="tx1"/>
                </a:solidFill>
              </a:endParaRPr>
            </a:p>
          </p:txBody>
        </p:sp>
        <p:cxnSp>
          <p:nvCxnSpPr>
            <p:cNvPr id="89" name="Straight Connector 88">
              <a:extLst>
                <a:ext uri="{FF2B5EF4-FFF2-40B4-BE49-F238E27FC236}">
                  <a16:creationId xmlns:a16="http://schemas.microsoft.com/office/drawing/2014/main" id="{9CC6EAEA-05F4-497C-88D2-6FB4DA9BA2AD}"/>
                </a:ext>
              </a:extLst>
            </p:cNvPr>
            <p:cNvCxnSpPr>
              <a:cxnSpLocks/>
            </p:cNvCxnSpPr>
            <p:nvPr/>
          </p:nvCxnSpPr>
          <p:spPr>
            <a:xfrm>
              <a:off x="6400800" y="1811056"/>
              <a:ext cx="0" cy="151094"/>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BA28F3C7-4D9F-41E6-8C68-A125D736DA08}"/>
                </a:ext>
              </a:extLst>
            </p:cNvPr>
            <p:cNvCxnSpPr>
              <a:cxnSpLocks/>
            </p:cNvCxnSpPr>
            <p:nvPr/>
          </p:nvCxnSpPr>
          <p:spPr>
            <a:xfrm flipH="1">
              <a:off x="6400800" y="1962150"/>
              <a:ext cx="149805"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91" name="Group 90">
            <a:extLst>
              <a:ext uri="{FF2B5EF4-FFF2-40B4-BE49-F238E27FC236}">
                <a16:creationId xmlns:a16="http://schemas.microsoft.com/office/drawing/2014/main" id="{880029DB-F3DB-493B-86F3-9DE8A11F9BE5}"/>
              </a:ext>
            </a:extLst>
          </p:cNvPr>
          <p:cNvGrpSpPr/>
          <p:nvPr/>
        </p:nvGrpSpPr>
        <p:grpSpPr>
          <a:xfrm>
            <a:off x="1717735" y="2859522"/>
            <a:ext cx="887863" cy="874278"/>
            <a:chOff x="5653875" y="1811056"/>
            <a:chExt cx="899325" cy="1008333"/>
          </a:xfrm>
        </p:grpSpPr>
        <p:sp>
          <p:nvSpPr>
            <p:cNvPr id="92" name="Rectangle: Single Corner Snipped 91">
              <a:extLst>
                <a:ext uri="{FF2B5EF4-FFF2-40B4-BE49-F238E27FC236}">
                  <a16:creationId xmlns:a16="http://schemas.microsoft.com/office/drawing/2014/main" id="{0126C50F-17BD-469B-84C9-ACDF69D9F757}"/>
                </a:ext>
              </a:extLst>
            </p:cNvPr>
            <p:cNvSpPr/>
            <p:nvPr/>
          </p:nvSpPr>
          <p:spPr>
            <a:xfrm>
              <a:off x="5653875" y="1811056"/>
              <a:ext cx="899325" cy="1008333"/>
            </a:xfrm>
            <a:prstGeom prst="snip1Rect">
              <a:avLst/>
            </a:prstGeom>
            <a:solidFill>
              <a:srgbClr val="FFFFCC"/>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r>
                <a:rPr lang="en-US" sz="1200" b="1" dirty="0">
                  <a:solidFill>
                    <a:schemeClr val="tx1"/>
                  </a:solidFill>
                </a:rPr>
                <a:t>Manifest</a:t>
              </a:r>
              <a:endParaRPr lang="en-US" sz="1100" b="1" dirty="0">
                <a:solidFill>
                  <a:schemeClr val="tx1"/>
                </a:solidFill>
              </a:endParaRPr>
            </a:p>
            <a:p>
              <a:pPr algn="ctr"/>
              <a:br>
                <a:rPr lang="en-US" sz="1100" i="1" dirty="0">
                  <a:solidFill>
                    <a:schemeClr val="tx1"/>
                  </a:solidFill>
                </a:rPr>
              </a:br>
              <a:r>
                <a:rPr lang="en-US" sz="1050" i="1" dirty="0">
                  <a:solidFill>
                    <a:schemeClr val="tx1"/>
                  </a:solidFill>
                </a:rPr>
                <a:t>capabilities</a:t>
              </a:r>
            </a:p>
            <a:p>
              <a:pPr algn="ctr"/>
              <a:r>
                <a:rPr lang="en-US" sz="1050" i="1" dirty="0">
                  <a:solidFill>
                    <a:schemeClr val="tx1"/>
                  </a:solidFill>
                </a:rPr>
                <a:t>intents</a:t>
              </a:r>
              <a:endParaRPr lang="de-CH" sz="1050" i="1" dirty="0">
                <a:solidFill>
                  <a:schemeClr val="tx1"/>
                </a:solidFill>
              </a:endParaRPr>
            </a:p>
          </p:txBody>
        </p:sp>
        <p:cxnSp>
          <p:nvCxnSpPr>
            <p:cNvPr id="93" name="Straight Connector 92">
              <a:extLst>
                <a:ext uri="{FF2B5EF4-FFF2-40B4-BE49-F238E27FC236}">
                  <a16:creationId xmlns:a16="http://schemas.microsoft.com/office/drawing/2014/main" id="{5BE1BC7D-B473-43CD-AC6F-4D7291583743}"/>
                </a:ext>
              </a:extLst>
            </p:cNvPr>
            <p:cNvCxnSpPr>
              <a:cxnSpLocks/>
            </p:cNvCxnSpPr>
            <p:nvPr/>
          </p:nvCxnSpPr>
          <p:spPr>
            <a:xfrm>
              <a:off x="6400800" y="1811056"/>
              <a:ext cx="0" cy="151094"/>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D7538480-ACCA-4327-AB3C-B2333C52DC1D}"/>
                </a:ext>
              </a:extLst>
            </p:cNvPr>
            <p:cNvCxnSpPr>
              <a:cxnSpLocks/>
            </p:cNvCxnSpPr>
            <p:nvPr/>
          </p:nvCxnSpPr>
          <p:spPr>
            <a:xfrm flipH="1">
              <a:off x="6400800" y="1962150"/>
              <a:ext cx="149805"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99" name="Group 98">
            <a:extLst>
              <a:ext uri="{FF2B5EF4-FFF2-40B4-BE49-F238E27FC236}">
                <a16:creationId xmlns:a16="http://schemas.microsoft.com/office/drawing/2014/main" id="{A96DEC03-4180-4266-AF37-3A72208544C8}"/>
              </a:ext>
            </a:extLst>
          </p:cNvPr>
          <p:cNvGrpSpPr/>
          <p:nvPr/>
        </p:nvGrpSpPr>
        <p:grpSpPr>
          <a:xfrm>
            <a:off x="9419115" y="2895600"/>
            <a:ext cx="887863" cy="874278"/>
            <a:chOff x="5653875" y="1811056"/>
            <a:chExt cx="899325" cy="1008333"/>
          </a:xfrm>
        </p:grpSpPr>
        <p:sp>
          <p:nvSpPr>
            <p:cNvPr id="100" name="Rectangle: Single Corner Snipped 99">
              <a:extLst>
                <a:ext uri="{FF2B5EF4-FFF2-40B4-BE49-F238E27FC236}">
                  <a16:creationId xmlns:a16="http://schemas.microsoft.com/office/drawing/2014/main" id="{DEFAA4A7-265F-41D0-90D0-8A1BDC967361}"/>
                </a:ext>
              </a:extLst>
            </p:cNvPr>
            <p:cNvSpPr/>
            <p:nvPr/>
          </p:nvSpPr>
          <p:spPr>
            <a:xfrm>
              <a:off x="5653875" y="1811056"/>
              <a:ext cx="899325" cy="1008333"/>
            </a:xfrm>
            <a:prstGeom prst="snip1Rect">
              <a:avLst/>
            </a:prstGeom>
            <a:solidFill>
              <a:srgbClr val="FFFFCC"/>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r>
                <a:rPr lang="en-US" sz="1200" b="1" dirty="0">
                  <a:solidFill>
                    <a:schemeClr val="tx1"/>
                  </a:solidFill>
                </a:rPr>
                <a:t>Manifest</a:t>
              </a:r>
              <a:endParaRPr lang="en-US" sz="1100" b="1" dirty="0">
                <a:solidFill>
                  <a:schemeClr val="tx1"/>
                </a:solidFill>
              </a:endParaRPr>
            </a:p>
            <a:p>
              <a:pPr algn="ctr"/>
              <a:br>
                <a:rPr lang="en-US" sz="1100" i="1" dirty="0">
                  <a:solidFill>
                    <a:schemeClr val="tx1"/>
                  </a:solidFill>
                </a:rPr>
              </a:br>
              <a:r>
                <a:rPr lang="en-US" sz="1050" i="1" dirty="0">
                  <a:solidFill>
                    <a:schemeClr val="tx1"/>
                  </a:solidFill>
                </a:rPr>
                <a:t>capabilities</a:t>
              </a:r>
            </a:p>
            <a:p>
              <a:pPr algn="ctr"/>
              <a:r>
                <a:rPr lang="en-US" sz="1050" i="1" dirty="0">
                  <a:solidFill>
                    <a:schemeClr val="tx1"/>
                  </a:solidFill>
                </a:rPr>
                <a:t>intents</a:t>
              </a:r>
              <a:endParaRPr lang="de-CH" sz="1050" i="1" dirty="0">
                <a:solidFill>
                  <a:schemeClr val="tx1"/>
                </a:solidFill>
              </a:endParaRPr>
            </a:p>
          </p:txBody>
        </p:sp>
        <p:cxnSp>
          <p:nvCxnSpPr>
            <p:cNvPr id="101" name="Straight Connector 100">
              <a:extLst>
                <a:ext uri="{FF2B5EF4-FFF2-40B4-BE49-F238E27FC236}">
                  <a16:creationId xmlns:a16="http://schemas.microsoft.com/office/drawing/2014/main" id="{EA4C8084-15C7-4574-BA89-813DE972889F}"/>
                </a:ext>
              </a:extLst>
            </p:cNvPr>
            <p:cNvCxnSpPr>
              <a:cxnSpLocks/>
            </p:cNvCxnSpPr>
            <p:nvPr/>
          </p:nvCxnSpPr>
          <p:spPr>
            <a:xfrm>
              <a:off x="6400800" y="1811056"/>
              <a:ext cx="0" cy="151094"/>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B3E99311-3F4B-4054-A7C6-541BC7392A95}"/>
                </a:ext>
              </a:extLst>
            </p:cNvPr>
            <p:cNvCxnSpPr>
              <a:cxnSpLocks/>
            </p:cNvCxnSpPr>
            <p:nvPr/>
          </p:nvCxnSpPr>
          <p:spPr>
            <a:xfrm flipH="1">
              <a:off x="6400800" y="1962150"/>
              <a:ext cx="149805"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120" name="Picture 119">
            <a:extLst>
              <a:ext uri="{FF2B5EF4-FFF2-40B4-BE49-F238E27FC236}">
                <a16:creationId xmlns:a16="http://schemas.microsoft.com/office/drawing/2014/main" id="{DDB4F1AE-0A7F-4D7D-86E1-2648AD64B6B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693551" y="266416"/>
            <a:ext cx="2654436" cy="381020"/>
          </a:xfrm>
          <a:prstGeom prst="rect">
            <a:avLst/>
          </a:prstGeom>
        </p:spPr>
      </p:pic>
      <p:sp>
        <p:nvSpPr>
          <p:cNvPr id="2" name="Metadata">
            <a:extLst>
              <a:ext uri="{FF2B5EF4-FFF2-40B4-BE49-F238E27FC236}">
                <a16:creationId xmlns:a16="http://schemas.microsoft.com/office/drawing/2014/main" id="{DA8CF1B3-7111-4B12-AAE0-E9AFF7D4F051}"/>
              </a:ext>
            </a:extLst>
          </p:cNvPr>
          <p:cNvSpPr/>
          <p:nvPr/>
        </p:nvSpPr>
        <p:spPr>
          <a:xfrm>
            <a:off x="1536700" y="6540500"/>
            <a:ext cx="3810000" cy="317500"/>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de-CH" sz="800" b="1">
              <a:solidFill>
                <a:srgbClr val="000000"/>
              </a:solidFill>
              <a:latin typeface="Arial" panose="020B0604020202020204" pitchFamily="34" charset="0"/>
            </a:endParaRPr>
          </a:p>
        </p:txBody>
      </p:sp>
    </p:spTree>
    <p:extLst>
      <p:ext uri="{BB962C8B-B14F-4D97-AF65-F5344CB8AC3E}">
        <p14:creationId xmlns:p14="http://schemas.microsoft.com/office/powerpoint/2010/main" val="22825255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feld 2"/>
          <p:cNvSpPr txBox="1"/>
          <p:nvPr/>
        </p:nvSpPr>
        <p:spPr>
          <a:xfrm rot="16200000">
            <a:off x="8795144" y="3363101"/>
            <a:ext cx="6607558" cy="338554"/>
          </a:xfrm>
          <a:prstGeom prst="rect">
            <a:avLst/>
          </a:prstGeom>
          <a:noFill/>
        </p:spPr>
        <p:txBody>
          <a:bodyPr wrap="square" rtlCol="0">
            <a:spAutoFit/>
          </a:bodyPr>
          <a:lstStyle/>
          <a:p>
            <a:r>
              <a:rPr lang="de-CH" sz="800" dirty="0">
                <a:solidFill>
                  <a:srgbClr val="FFFFFF"/>
                </a:solidFill>
              </a:rPr>
              <a:t>https://imgur.com/gallery/LGAZEqu</a:t>
            </a:r>
          </a:p>
          <a:p>
            <a:endParaRPr lang="de-DE" sz="800" dirty="0">
              <a:solidFill>
                <a:srgbClr val="FFFFFF"/>
              </a:solidFill>
            </a:endParaRPr>
          </a:p>
        </p:txBody>
      </p:sp>
      <p:pic>
        <p:nvPicPr>
          <p:cNvPr id="1026" name="Picture 2" descr="Monolithic Frontends">
            <a:extLst>
              <a:ext uri="{FF2B5EF4-FFF2-40B4-BE49-F238E27FC236}">
                <a16:creationId xmlns:a16="http://schemas.microsoft.com/office/drawing/2014/main" id="{79F10C46-8D06-4106-97F7-2AF0A91D341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6713"/>
          <a:stretch/>
        </p:blipFill>
        <p:spPr bwMode="auto">
          <a:xfrm>
            <a:off x="3814762" y="1052512"/>
            <a:ext cx="4562475" cy="4752975"/>
          </a:xfrm>
          <a:prstGeom prst="rect">
            <a:avLst/>
          </a:prstGeom>
          <a:noFill/>
          <a:extLst>
            <a:ext uri="{909E8E84-426E-40DD-AFC4-6F175D3DCCD1}">
              <a14:hiddenFill xmlns:a14="http://schemas.microsoft.com/office/drawing/2010/main">
                <a:solidFill>
                  <a:srgbClr val="FFFFFF"/>
                </a:solidFill>
              </a14:hiddenFill>
            </a:ext>
          </a:extLst>
        </p:spPr>
      </p:pic>
      <p:sp>
        <p:nvSpPr>
          <p:cNvPr id="4" name="Textfeld 5">
            <a:extLst>
              <a:ext uri="{FF2B5EF4-FFF2-40B4-BE49-F238E27FC236}">
                <a16:creationId xmlns:a16="http://schemas.microsoft.com/office/drawing/2014/main" id="{A4CEF363-23DC-4A6D-AD13-8709BD9CD7DA}"/>
              </a:ext>
            </a:extLst>
          </p:cNvPr>
          <p:cNvSpPr txBox="1"/>
          <p:nvPr/>
        </p:nvSpPr>
        <p:spPr>
          <a:xfrm rot="16200000">
            <a:off x="8795144" y="3424656"/>
            <a:ext cx="6607558" cy="215444"/>
          </a:xfrm>
          <a:prstGeom prst="rect">
            <a:avLst/>
          </a:prstGeom>
          <a:noFill/>
        </p:spPr>
        <p:txBody>
          <a:bodyPr wrap="square" rtlCol="0">
            <a:spAutoFit/>
          </a:bodyPr>
          <a:lstStyle/>
          <a:p>
            <a:r>
              <a:rPr lang="de-DE" sz="800" dirty="0"/>
              <a:t>https://micro-frontends.org/</a:t>
            </a:r>
            <a:endParaRPr lang="de-DE" sz="800" dirty="0">
              <a:hlinkClick r:id="rId4"/>
            </a:endParaRPr>
          </a:p>
        </p:txBody>
      </p:sp>
    </p:spTree>
    <p:extLst>
      <p:ext uri="{BB962C8B-B14F-4D97-AF65-F5344CB8AC3E}">
        <p14:creationId xmlns:p14="http://schemas.microsoft.com/office/powerpoint/2010/main" val="23706230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6B8EEDF2-A20F-4876-92FB-1A89C8ADEB36}"/>
              </a:ext>
            </a:extLst>
          </p:cNvPr>
          <p:cNvGrpSpPr/>
          <p:nvPr/>
        </p:nvGrpSpPr>
        <p:grpSpPr>
          <a:xfrm>
            <a:off x="655778" y="1292540"/>
            <a:ext cx="7989457" cy="4709406"/>
            <a:chOff x="1166086" y="1292540"/>
            <a:chExt cx="7989457" cy="4709406"/>
          </a:xfrm>
        </p:grpSpPr>
        <p:cxnSp>
          <p:nvCxnSpPr>
            <p:cNvPr id="33" name="Straight Connector 32">
              <a:extLst>
                <a:ext uri="{FF2B5EF4-FFF2-40B4-BE49-F238E27FC236}">
                  <a16:creationId xmlns:a16="http://schemas.microsoft.com/office/drawing/2014/main" id="{F4532927-0B70-46CE-8C45-A905FCAED96E}"/>
                </a:ext>
              </a:extLst>
            </p:cNvPr>
            <p:cNvCxnSpPr>
              <a:cxnSpLocks/>
            </p:cNvCxnSpPr>
            <p:nvPr/>
          </p:nvCxnSpPr>
          <p:spPr>
            <a:xfrm>
              <a:off x="1166086" y="4495800"/>
              <a:ext cx="7837057" cy="0"/>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4C7B9189-E6D3-4C9C-9D73-215FA7FB5540}"/>
                </a:ext>
              </a:extLst>
            </p:cNvPr>
            <p:cNvCxnSpPr>
              <a:cxnSpLocks/>
            </p:cNvCxnSpPr>
            <p:nvPr/>
          </p:nvCxnSpPr>
          <p:spPr>
            <a:xfrm>
              <a:off x="1166086" y="2819400"/>
              <a:ext cx="7989457" cy="0"/>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971CFBAD-03F6-4025-8D1D-B3BACF542827}"/>
                </a:ext>
              </a:extLst>
            </p:cNvPr>
            <p:cNvSpPr/>
            <p:nvPr/>
          </p:nvSpPr>
          <p:spPr>
            <a:xfrm rot="16200000">
              <a:off x="939676" y="5034924"/>
              <a:ext cx="1324445" cy="609600"/>
            </a:xfrm>
            <a:prstGeom prst="rect">
              <a:avLst/>
            </a:prstGeom>
            <a:noFill/>
            <a:ln w="19050">
              <a:no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a:t>Database</a:t>
              </a:r>
              <a:endParaRPr lang="de-CH" dirty="0"/>
            </a:p>
          </p:txBody>
        </p:sp>
        <p:sp>
          <p:nvSpPr>
            <p:cNvPr id="38" name="Rectangle 37">
              <a:extLst>
                <a:ext uri="{FF2B5EF4-FFF2-40B4-BE49-F238E27FC236}">
                  <a16:creationId xmlns:a16="http://schemas.microsoft.com/office/drawing/2014/main" id="{56CE2555-65D6-4E13-A022-7BCE6A905EC9}"/>
                </a:ext>
              </a:extLst>
            </p:cNvPr>
            <p:cNvSpPr/>
            <p:nvPr/>
          </p:nvSpPr>
          <p:spPr>
            <a:xfrm rot="16200000">
              <a:off x="937973" y="3343872"/>
              <a:ext cx="1324445" cy="609600"/>
            </a:xfrm>
            <a:prstGeom prst="rect">
              <a:avLst/>
            </a:prstGeom>
            <a:noFill/>
            <a:ln w="19050">
              <a:no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a:t>Backend</a:t>
              </a:r>
              <a:endParaRPr lang="de-CH" dirty="0"/>
            </a:p>
          </p:txBody>
        </p:sp>
        <p:sp>
          <p:nvSpPr>
            <p:cNvPr id="39" name="Rectangle 38">
              <a:extLst>
                <a:ext uri="{FF2B5EF4-FFF2-40B4-BE49-F238E27FC236}">
                  <a16:creationId xmlns:a16="http://schemas.microsoft.com/office/drawing/2014/main" id="{1E80438A-F5F2-4B8C-BCD4-E296EE4001A4}"/>
                </a:ext>
              </a:extLst>
            </p:cNvPr>
            <p:cNvSpPr/>
            <p:nvPr/>
          </p:nvSpPr>
          <p:spPr>
            <a:xfrm rot="16200000">
              <a:off x="937972" y="1649963"/>
              <a:ext cx="1324445" cy="609600"/>
            </a:xfrm>
            <a:prstGeom prst="rect">
              <a:avLst/>
            </a:prstGeom>
            <a:noFill/>
            <a:ln w="19050">
              <a:no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a:t>Frontend</a:t>
              </a:r>
              <a:endParaRPr lang="de-CH" dirty="0"/>
            </a:p>
          </p:txBody>
        </p:sp>
      </p:grpSp>
      <p:grpSp>
        <p:nvGrpSpPr>
          <p:cNvPr id="52" name="Group 51">
            <a:extLst>
              <a:ext uri="{FF2B5EF4-FFF2-40B4-BE49-F238E27FC236}">
                <a16:creationId xmlns:a16="http://schemas.microsoft.com/office/drawing/2014/main" id="{209D8B3B-DDC6-4398-9269-67DF46B01377}"/>
              </a:ext>
            </a:extLst>
          </p:cNvPr>
          <p:cNvGrpSpPr/>
          <p:nvPr/>
        </p:nvGrpSpPr>
        <p:grpSpPr>
          <a:xfrm>
            <a:off x="1480732" y="1295400"/>
            <a:ext cx="2657154" cy="4706548"/>
            <a:chOff x="1785532" y="1295400"/>
            <a:chExt cx="2657154" cy="4706548"/>
          </a:xfrm>
        </p:grpSpPr>
        <p:sp>
          <p:nvSpPr>
            <p:cNvPr id="51" name="Rectangle 50">
              <a:extLst>
                <a:ext uri="{FF2B5EF4-FFF2-40B4-BE49-F238E27FC236}">
                  <a16:creationId xmlns:a16="http://schemas.microsoft.com/office/drawing/2014/main" id="{EA4DF657-936E-490B-8CDF-4B34667DBD19}"/>
                </a:ext>
              </a:extLst>
            </p:cNvPr>
            <p:cNvSpPr/>
            <p:nvPr/>
          </p:nvSpPr>
          <p:spPr>
            <a:xfrm>
              <a:off x="1785532" y="2800350"/>
              <a:ext cx="2655451" cy="32015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grpSp>
          <p:nvGrpSpPr>
            <p:cNvPr id="48" name="Group 47">
              <a:extLst>
                <a:ext uri="{FF2B5EF4-FFF2-40B4-BE49-F238E27FC236}">
                  <a16:creationId xmlns:a16="http://schemas.microsoft.com/office/drawing/2014/main" id="{BBD0D7C1-62A0-4DD0-8CEA-41D9323C1F9F}"/>
                </a:ext>
              </a:extLst>
            </p:cNvPr>
            <p:cNvGrpSpPr/>
            <p:nvPr/>
          </p:nvGrpSpPr>
          <p:grpSpPr>
            <a:xfrm>
              <a:off x="1787235" y="1295400"/>
              <a:ext cx="2655451" cy="4706547"/>
              <a:chOff x="1992743" y="1295400"/>
              <a:chExt cx="2655451" cy="4706547"/>
            </a:xfrm>
            <a:noFill/>
          </p:grpSpPr>
          <p:sp>
            <p:nvSpPr>
              <p:cNvPr id="5" name="Rectangle 4">
                <a:extLst>
                  <a:ext uri="{FF2B5EF4-FFF2-40B4-BE49-F238E27FC236}">
                    <a16:creationId xmlns:a16="http://schemas.microsoft.com/office/drawing/2014/main" id="{67DF9B4B-7617-4F0B-8617-AE45D4BFBB68}"/>
                  </a:ext>
                </a:extLst>
              </p:cNvPr>
              <p:cNvSpPr/>
              <p:nvPr/>
            </p:nvSpPr>
            <p:spPr>
              <a:xfrm>
                <a:off x="1992743" y="1295400"/>
                <a:ext cx="2655451" cy="4706547"/>
              </a:xfrm>
              <a:prstGeom prst="rect">
                <a:avLst/>
              </a:prstGeom>
              <a:grpFill/>
              <a:ln w="38100">
                <a:prstDash val="solid"/>
              </a:ln>
            </p:spPr>
            <p:style>
              <a:lnRef idx="2">
                <a:schemeClr val="dk1"/>
              </a:lnRef>
              <a:fillRef idx="1">
                <a:schemeClr val="lt1"/>
              </a:fillRef>
              <a:effectRef idx="0">
                <a:schemeClr val="dk1"/>
              </a:effectRef>
              <a:fontRef idx="minor">
                <a:schemeClr val="dk1"/>
              </a:fontRef>
            </p:style>
            <p:txBody>
              <a:bodyPr rtlCol="0" anchor="t"/>
              <a:lstStyle/>
              <a:p>
                <a:pPr algn="ctr"/>
                <a:endParaRPr lang="de-CH" dirty="0"/>
              </a:p>
              <a:p>
                <a:pPr algn="ctr"/>
                <a:r>
                  <a:rPr lang="de-CH" dirty="0" err="1"/>
                  <a:t>Kapa</a:t>
                </a:r>
                <a:r>
                  <a:rPr lang="de-CH" dirty="0"/>
                  <a:t>-</a:t>
                </a:r>
                <a:r>
                  <a:rPr lang="de-CH" b="1" dirty="0"/>
                  <a:t>Bedarf</a:t>
                </a:r>
              </a:p>
              <a:p>
                <a:pPr algn="ctr"/>
                <a:endParaRPr lang="de-CH" dirty="0"/>
              </a:p>
              <a:p>
                <a:pPr algn="ctr"/>
                <a:endParaRPr lang="de-CH" dirty="0"/>
              </a:p>
              <a:p>
                <a:pPr algn="ctr"/>
                <a:endParaRPr lang="de-CH" dirty="0"/>
              </a:p>
              <a:p>
                <a:pPr algn="ctr"/>
                <a:endParaRPr lang="de-CH" dirty="0"/>
              </a:p>
              <a:p>
                <a:pPr algn="ctr"/>
                <a:r>
                  <a:rPr lang="de-CH" b="1" dirty="0"/>
                  <a:t>Aufgabe:</a:t>
                </a:r>
              </a:p>
              <a:p>
                <a:pPr algn="ctr"/>
                <a:r>
                  <a:rPr lang="de-CH" dirty="0"/>
                  <a:t>Erfassen und Verwalten von Kommerziellen Zugfahrten</a:t>
                </a:r>
              </a:p>
            </p:txBody>
          </p:sp>
          <p:pic>
            <p:nvPicPr>
              <p:cNvPr id="44" name="Picture 43">
                <a:extLst>
                  <a:ext uri="{FF2B5EF4-FFF2-40B4-BE49-F238E27FC236}">
                    <a16:creationId xmlns:a16="http://schemas.microsoft.com/office/drawing/2014/main" id="{F0759C02-E72F-4013-B680-6E74168B3503}"/>
                  </a:ext>
                </a:extLst>
              </p:cNvPr>
              <p:cNvPicPr>
                <a:picLocks noChangeAspect="1"/>
              </p:cNvPicPr>
              <p:nvPr/>
            </p:nvPicPr>
            <p:blipFill>
              <a:blip r:embed="rId3"/>
              <a:stretch>
                <a:fillRect/>
              </a:stretch>
            </p:blipFill>
            <p:spPr>
              <a:xfrm>
                <a:off x="2756115" y="4419600"/>
                <a:ext cx="1128706" cy="1128706"/>
              </a:xfrm>
              <a:prstGeom prst="rect">
                <a:avLst/>
              </a:prstGeom>
              <a:grpFill/>
            </p:spPr>
          </p:pic>
        </p:grpSp>
      </p:grpSp>
      <p:grpSp>
        <p:nvGrpSpPr>
          <p:cNvPr id="55" name="Group 54">
            <a:extLst>
              <a:ext uri="{FF2B5EF4-FFF2-40B4-BE49-F238E27FC236}">
                <a16:creationId xmlns:a16="http://schemas.microsoft.com/office/drawing/2014/main" id="{52138706-1412-4D71-AA54-F4E61E798A2C}"/>
              </a:ext>
            </a:extLst>
          </p:cNvPr>
          <p:cNvGrpSpPr/>
          <p:nvPr/>
        </p:nvGrpSpPr>
        <p:grpSpPr>
          <a:xfrm>
            <a:off x="4747492" y="1295400"/>
            <a:ext cx="2655451" cy="4706548"/>
            <a:chOff x="5052292" y="1295400"/>
            <a:chExt cx="2655451" cy="4706548"/>
          </a:xfrm>
        </p:grpSpPr>
        <p:sp>
          <p:nvSpPr>
            <p:cNvPr id="53" name="Rectangle 52">
              <a:extLst>
                <a:ext uri="{FF2B5EF4-FFF2-40B4-BE49-F238E27FC236}">
                  <a16:creationId xmlns:a16="http://schemas.microsoft.com/office/drawing/2014/main" id="{74DD6AAB-B209-40CF-8123-F37DF507D4BD}"/>
                </a:ext>
              </a:extLst>
            </p:cNvPr>
            <p:cNvSpPr/>
            <p:nvPr/>
          </p:nvSpPr>
          <p:spPr>
            <a:xfrm>
              <a:off x="5052292" y="2800350"/>
              <a:ext cx="2655451" cy="32015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grpSp>
          <p:nvGrpSpPr>
            <p:cNvPr id="49" name="Group 48">
              <a:extLst>
                <a:ext uri="{FF2B5EF4-FFF2-40B4-BE49-F238E27FC236}">
                  <a16:creationId xmlns:a16="http://schemas.microsoft.com/office/drawing/2014/main" id="{90757315-CE63-4823-A2F4-8BD928F53085}"/>
                </a:ext>
              </a:extLst>
            </p:cNvPr>
            <p:cNvGrpSpPr/>
            <p:nvPr/>
          </p:nvGrpSpPr>
          <p:grpSpPr>
            <a:xfrm>
              <a:off x="5052292" y="1295400"/>
              <a:ext cx="2655451" cy="4706547"/>
              <a:chOff x="5257800" y="1295400"/>
              <a:chExt cx="2655451" cy="4706547"/>
            </a:xfrm>
            <a:noFill/>
          </p:grpSpPr>
          <p:sp>
            <p:nvSpPr>
              <p:cNvPr id="19" name="Rectangle 18">
                <a:extLst>
                  <a:ext uri="{FF2B5EF4-FFF2-40B4-BE49-F238E27FC236}">
                    <a16:creationId xmlns:a16="http://schemas.microsoft.com/office/drawing/2014/main" id="{6ED04FCE-A557-4E4A-9301-B56837BC723C}"/>
                  </a:ext>
                </a:extLst>
              </p:cNvPr>
              <p:cNvSpPr/>
              <p:nvPr/>
            </p:nvSpPr>
            <p:spPr>
              <a:xfrm>
                <a:off x="5257800" y="1295400"/>
                <a:ext cx="2655451" cy="4706547"/>
              </a:xfrm>
              <a:prstGeom prst="rect">
                <a:avLst/>
              </a:prstGeom>
              <a:grpFill/>
              <a:ln w="38100">
                <a:prstDash val="solid"/>
              </a:ln>
            </p:spPr>
            <p:style>
              <a:lnRef idx="2">
                <a:schemeClr val="dk1"/>
              </a:lnRef>
              <a:fillRef idx="1">
                <a:schemeClr val="lt1"/>
              </a:fillRef>
              <a:effectRef idx="0">
                <a:schemeClr val="dk1"/>
              </a:effectRef>
              <a:fontRef idx="minor">
                <a:schemeClr val="dk1"/>
              </a:fontRef>
            </p:style>
            <p:txBody>
              <a:bodyPr rtlCol="0" anchor="t"/>
              <a:lstStyle/>
              <a:p>
                <a:pPr algn="ctr"/>
                <a:endParaRPr lang="de-CH" dirty="0"/>
              </a:p>
              <a:p>
                <a:pPr algn="ctr"/>
                <a:r>
                  <a:rPr lang="de-CH" dirty="0" err="1"/>
                  <a:t>Kapa</a:t>
                </a:r>
                <a:r>
                  <a:rPr lang="de-CH" dirty="0"/>
                  <a:t>-</a:t>
                </a:r>
                <a:r>
                  <a:rPr lang="de-CH" b="1" dirty="0"/>
                  <a:t>Route</a:t>
                </a:r>
              </a:p>
              <a:p>
                <a:pPr algn="ctr"/>
                <a:endParaRPr lang="de-CH" dirty="0"/>
              </a:p>
              <a:p>
                <a:pPr algn="ctr"/>
                <a:endParaRPr lang="de-CH" dirty="0"/>
              </a:p>
              <a:p>
                <a:pPr algn="ctr"/>
                <a:endParaRPr lang="de-CH" dirty="0"/>
              </a:p>
              <a:p>
                <a:pPr algn="ctr"/>
                <a:endParaRPr lang="de-CH" dirty="0"/>
              </a:p>
              <a:p>
                <a:pPr algn="ctr"/>
                <a:r>
                  <a:rPr lang="de-CH" b="1" dirty="0"/>
                  <a:t>Aufgabe:</a:t>
                </a:r>
                <a:endParaRPr lang="de-CH" dirty="0"/>
              </a:p>
              <a:p>
                <a:pPr algn="ctr"/>
                <a:r>
                  <a:rPr lang="de-CH" dirty="0"/>
                  <a:t>Fahrwege berechnen</a:t>
                </a:r>
              </a:p>
            </p:txBody>
          </p:sp>
          <p:pic>
            <p:nvPicPr>
              <p:cNvPr id="45" name="Picture 44">
                <a:extLst>
                  <a:ext uri="{FF2B5EF4-FFF2-40B4-BE49-F238E27FC236}">
                    <a16:creationId xmlns:a16="http://schemas.microsoft.com/office/drawing/2014/main" id="{48237BDE-6AF7-407E-9D72-9D0E307544BF}"/>
                  </a:ext>
                </a:extLst>
              </p:cNvPr>
              <p:cNvPicPr>
                <a:picLocks noChangeAspect="1"/>
              </p:cNvPicPr>
              <p:nvPr/>
            </p:nvPicPr>
            <p:blipFill>
              <a:blip r:embed="rId4"/>
              <a:stretch>
                <a:fillRect/>
              </a:stretch>
            </p:blipFill>
            <p:spPr>
              <a:xfrm>
                <a:off x="6021172" y="4419603"/>
                <a:ext cx="1128706" cy="1128706"/>
              </a:xfrm>
              <a:prstGeom prst="rect">
                <a:avLst/>
              </a:prstGeom>
              <a:grpFill/>
            </p:spPr>
          </p:pic>
        </p:grpSp>
      </p:grpSp>
      <p:grpSp>
        <p:nvGrpSpPr>
          <p:cNvPr id="56" name="Group 55">
            <a:extLst>
              <a:ext uri="{FF2B5EF4-FFF2-40B4-BE49-F238E27FC236}">
                <a16:creationId xmlns:a16="http://schemas.microsoft.com/office/drawing/2014/main" id="{52875C06-F839-4A88-9A60-737186D9D737}"/>
              </a:ext>
            </a:extLst>
          </p:cNvPr>
          <p:cNvGrpSpPr/>
          <p:nvPr/>
        </p:nvGrpSpPr>
        <p:grpSpPr>
          <a:xfrm>
            <a:off x="8012549" y="1295400"/>
            <a:ext cx="2655451" cy="4706548"/>
            <a:chOff x="8317349" y="1295400"/>
            <a:chExt cx="2655451" cy="4706548"/>
          </a:xfrm>
        </p:grpSpPr>
        <p:sp>
          <p:nvSpPr>
            <p:cNvPr id="54" name="Rectangle 53">
              <a:extLst>
                <a:ext uri="{FF2B5EF4-FFF2-40B4-BE49-F238E27FC236}">
                  <a16:creationId xmlns:a16="http://schemas.microsoft.com/office/drawing/2014/main" id="{C5998E64-320F-4C95-9830-BA89D1D7F15D}"/>
                </a:ext>
              </a:extLst>
            </p:cNvPr>
            <p:cNvSpPr/>
            <p:nvPr/>
          </p:nvSpPr>
          <p:spPr>
            <a:xfrm>
              <a:off x="8317349" y="2800350"/>
              <a:ext cx="2655451" cy="32015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grpSp>
          <p:nvGrpSpPr>
            <p:cNvPr id="50" name="Group 49">
              <a:extLst>
                <a:ext uri="{FF2B5EF4-FFF2-40B4-BE49-F238E27FC236}">
                  <a16:creationId xmlns:a16="http://schemas.microsoft.com/office/drawing/2014/main" id="{38098D2F-5C63-4788-964C-4D56896FCFB2}"/>
                </a:ext>
              </a:extLst>
            </p:cNvPr>
            <p:cNvGrpSpPr/>
            <p:nvPr/>
          </p:nvGrpSpPr>
          <p:grpSpPr>
            <a:xfrm>
              <a:off x="8317349" y="1295400"/>
              <a:ext cx="2655451" cy="4706547"/>
              <a:chOff x="8382000" y="1295400"/>
              <a:chExt cx="2655451" cy="4706547"/>
            </a:xfrm>
            <a:noFill/>
          </p:grpSpPr>
          <p:sp>
            <p:nvSpPr>
              <p:cNvPr id="27" name="Rectangle 26">
                <a:extLst>
                  <a:ext uri="{FF2B5EF4-FFF2-40B4-BE49-F238E27FC236}">
                    <a16:creationId xmlns:a16="http://schemas.microsoft.com/office/drawing/2014/main" id="{1ED4BC44-A090-460F-A04B-35AB089E4563}"/>
                  </a:ext>
                </a:extLst>
              </p:cNvPr>
              <p:cNvSpPr/>
              <p:nvPr/>
            </p:nvSpPr>
            <p:spPr>
              <a:xfrm>
                <a:off x="8382000" y="1295400"/>
                <a:ext cx="2655451" cy="4706547"/>
              </a:xfrm>
              <a:prstGeom prst="rect">
                <a:avLst/>
              </a:prstGeom>
              <a:grpFill/>
              <a:ln w="38100">
                <a:prstDash val="solid"/>
              </a:ln>
            </p:spPr>
            <p:style>
              <a:lnRef idx="2">
                <a:schemeClr val="dk1"/>
              </a:lnRef>
              <a:fillRef idx="1">
                <a:schemeClr val="lt1"/>
              </a:fillRef>
              <a:effectRef idx="0">
                <a:schemeClr val="dk1"/>
              </a:effectRef>
              <a:fontRef idx="minor">
                <a:schemeClr val="dk1"/>
              </a:fontRef>
            </p:style>
            <p:txBody>
              <a:bodyPr rtlCol="0" anchor="t"/>
              <a:lstStyle/>
              <a:p>
                <a:pPr algn="ctr"/>
                <a:endParaRPr lang="de-CH" dirty="0"/>
              </a:p>
              <a:p>
                <a:pPr algn="ctr"/>
                <a:r>
                  <a:rPr lang="de-CH" dirty="0" err="1"/>
                  <a:t>Kapa</a:t>
                </a:r>
                <a:r>
                  <a:rPr lang="de-CH" dirty="0"/>
                  <a:t>-</a:t>
                </a:r>
                <a:r>
                  <a:rPr lang="de-CH" b="1" dirty="0"/>
                  <a:t>Plan</a:t>
                </a:r>
              </a:p>
              <a:p>
                <a:pPr algn="ctr"/>
                <a:endParaRPr lang="de-CH" dirty="0"/>
              </a:p>
              <a:p>
                <a:pPr algn="ctr"/>
                <a:endParaRPr lang="de-CH" dirty="0"/>
              </a:p>
              <a:p>
                <a:pPr algn="ctr"/>
                <a:endParaRPr lang="de-CH" dirty="0"/>
              </a:p>
              <a:p>
                <a:pPr algn="ctr"/>
                <a:endParaRPr lang="de-CH" dirty="0"/>
              </a:p>
              <a:p>
                <a:pPr algn="ctr"/>
                <a:r>
                  <a:rPr lang="de-CH" b="1" dirty="0"/>
                  <a:t>Aufgabe:</a:t>
                </a:r>
                <a:endParaRPr lang="de-CH" dirty="0"/>
              </a:p>
              <a:p>
                <a:pPr algn="ctr"/>
                <a:r>
                  <a:rPr lang="de-CH" dirty="0"/>
                  <a:t>Konfliktfreien Fahrplan berechnen</a:t>
                </a:r>
              </a:p>
            </p:txBody>
          </p:sp>
          <p:pic>
            <p:nvPicPr>
              <p:cNvPr id="46" name="Picture 45">
                <a:extLst>
                  <a:ext uri="{FF2B5EF4-FFF2-40B4-BE49-F238E27FC236}">
                    <a16:creationId xmlns:a16="http://schemas.microsoft.com/office/drawing/2014/main" id="{49961524-63CC-4B7E-B536-684C3471440C}"/>
                  </a:ext>
                </a:extLst>
              </p:cNvPr>
              <p:cNvPicPr>
                <a:picLocks noChangeAspect="1"/>
              </p:cNvPicPr>
              <p:nvPr/>
            </p:nvPicPr>
            <p:blipFill>
              <a:blip r:embed="rId5"/>
              <a:stretch>
                <a:fillRect/>
              </a:stretch>
            </p:blipFill>
            <p:spPr>
              <a:xfrm>
                <a:off x="9145373" y="4419603"/>
                <a:ext cx="1128703" cy="1128703"/>
              </a:xfrm>
              <a:prstGeom prst="rect">
                <a:avLst/>
              </a:prstGeom>
              <a:grpFill/>
            </p:spPr>
          </p:pic>
        </p:grpSp>
      </p:grpSp>
      <p:pic>
        <p:nvPicPr>
          <p:cNvPr id="25" name="Picture 4" descr="Image result for angular">
            <a:extLst>
              <a:ext uri="{FF2B5EF4-FFF2-40B4-BE49-F238E27FC236}">
                <a16:creationId xmlns:a16="http://schemas.microsoft.com/office/drawing/2014/main" id="{56D94141-4713-48E7-BAB4-B65B8FEF029F}"/>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590800" y="2075962"/>
            <a:ext cx="438638" cy="438638"/>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 descr="Image result for react">
            <a:extLst>
              <a:ext uri="{FF2B5EF4-FFF2-40B4-BE49-F238E27FC236}">
                <a16:creationId xmlns:a16="http://schemas.microsoft.com/office/drawing/2014/main" id="{9100D861-FDA5-453F-80BD-D235EF6BE856}"/>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785612" y="2075962"/>
            <a:ext cx="620776" cy="43863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Bildergebnis fÃ¼r vue">
            <a:extLst>
              <a:ext uri="{FF2B5EF4-FFF2-40B4-BE49-F238E27FC236}">
                <a16:creationId xmlns:a16="http://schemas.microsoft.com/office/drawing/2014/main" id="{4D4BEEC5-15BD-4592-9181-F7DD17DB40B0}"/>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9120448" y="2104781"/>
            <a:ext cx="439649" cy="381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80060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a:extLst>
              <a:ext uri="{FF2B5EF4-FFF2-40B4-BE49-F238E27FC236}">
                <a16:creationId xmlns:a16="http://schemas.microsoft.com/office/drawing/2014/main" id="{610E0695-C379-4417-8EA6-9F1BED84E591}"/>
              </a:ext>
            </a:extLst>
          </p:cNvPr>
          <p:cNvGrpSpPr/>
          <p:nvPr/>
        </p:nvGrpSpPr>
        <p:grpSpPr>
          <a:xfrm>
            <a:off x="655778" y="1123951"/>
            <a:ext cx="11307622" cy="1676398"/>
            <a:chOff x="655778" y="1123951"/>
            <a:chExt cx="11307622" cy="1399638"/>
          </a:xfrm>
        </p:grpSpPr>
        <p:sp>
          <p:nvSpPr>
            <p:cNvPr id="29" name="Rectangle 28">
              <a:extLst>
                <a:ext uri="{FF2B5EF4-FFF2-40B4-BE49-F238E27FC236}">
                  <a16:creationId xmlns:a16="http://schemas.microsoft.com/office/drawing/2014/main" id="{D885DBAC-6EFF-402D-A8C1-EC4134A9B619}"/>
                </a:ext>
              </a:extLst>
            </p:cNvPr>
            <p:cNvSpPr/>
            <p:nvPr/>
          </p:nvSpPr>
          <p:spPr>
            <a:xfrm>
              <a:off x="655778" y="1123951"/>
              <a:ext cx="11307622" cy="1399638"/>
            </a:xfrm>
            <a:prstGeom prst="rect">
              <a:avLst/>
            </a:prstGeom>
            <a:solidFill>
              <a:srgbClr val="4FA657">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pic>
          <p:nvPicPr>
            <p:cNvPr id="30" name="Picture 29">
              <a:extLst>
                <a:ext uri="{FF2B5EF4-FFF2-40B4-BE49-F238E27FC236}">
                  <a16:creationId xmlns:a16="http://schemas.microsoft.com/office/drawing/2014/main" id="{243F4B25-618F-44E1-A7A0-A18C956403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63252" y="1368464"/>
              <a:ext cx="1104896" cy="948361"/>
            </a:xfrm>
            <a:prstGeom prst="rect">
              <a:avLst/>
            </a:prstGeom>
          </p:spPr>
        </p:pic>
      </p:grpSp>
      <p:grpSp>
        <p:nvGrpSpPr>
          <p:cNvPr id="47" name="Group 46">
            <a:extLst>
              <a:ext uri="{FF2B5EF4-FFF2-40B4-BE49-F238E27FC236}">
                <a16:creationId xmlns:a16="http://schemas.microsoft.com/office/drawing/2014/main" id="{6B8EEDF2-A20F-4876-92FB-1A89C8ADEB36}"/>
              </a:ext>
            </a:extLst>
          </p:cNvPr>
          <p:cNvGrpSpPr/>
          <p:nvPr/>
        </p:nvGrpSpPr>
        <p:grpSpPr>
          <a:xfrm>
            <a:off x="655778" y="1292540"/>
            <a:ext cx="7989457" cy="4709406"/>
            <a:chOff x="1166086" y="1292540"/>
            <a:chExt cx="7989457" cy="4709406"/>
          </a:xfrm>
        </p:grpSpPr>
        <p:cxnSp>
          <p:nvCxnSpPr>
            <p:cNvPr id="33" name="Straight Connector 32">
              <a:extLst>
                <a:ext uri="{FF2B5EF4-FFF2-40B4-BE49-F238E27FC236}">
                  <a16:creationId xmlns:a16="http://schemas.microsoft.com/office/drawing/2014/main" id="{F4532927-0B70-46CE-8C45-A905FCAED96E}"/>
                </a:ext>
              </a:extLst>
            </p:cNvPr>
            <p:cNvCxnSpPr>
              <a:cxnSpLocks/>
            </p:cNvCxnSpPr>
            <p:nvPr/>
          </p:nvCxnSpPr>
          <p:spPr>
            <a:xfrm>
              <a:off x="1166086" y="4495800"/>
              <a:ext cx="7837057" cy="0"/>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4C7B9189-E6D3-4C9C-9D73-215FA7FB5540}"/>
                </a:ext>
              </a:extLst>
            </p:cNvPr>
            <p:cNvCxnSpPr>
              <a:cxnSpLocks/>
            </p:cNvCxnSpPr>
            <p:nvPr/>
          </p:nvCxnSpPr>
          <p:spPr>
            <a:xfrm>
              <a:off x="1166086" y="2819400"/>
              <a:ext cx="7989457" cy="0"/>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971CFBAD-03F6-4025-8D1D-B3BACF542827}"/>
                </a:ext>
              </a:extLst>
            </p:cNvPr>
            <p:cNvSpPr/>
            <p:nvPr/>
          </p:nvSpPr>
          <p:spPr>
            <a:xfrm rot="16200000">
              <a:off x="939676" y="5034924"/>
              <a:ext cx="1324445" cy="609600"/>
            </a:xfrm>
            <a:prstGeom prst="rect">
              <a:avLst/>
            </a:prstGeom>
            <a:noFill/>
            <a:ln w="19050">
              <a:no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a:t>Database</a:t>
              </a:r>
              <a:endParaRPr lang="de-CH" dirty="0"/>
            </a:p>
          </p:txBody>
        </p:sp>
        <p:sp>
          <p:nvSpPr>
            <p:cNvPr id="38" name="Rectangle 37">
              <a:extLst>
                <a:ext uri="{FF2B5EF4-FFF2-40B4-BE49-F238E27FC236}">
                  <a16:creationId xmlns:a16="http://schemas.microsoft.com/office/drawing/2014/main" id="{56CE2555-65D6-4E13-A022-7BCE6A905EC9}"/>
                </a:ext>
              </a:extLst>
            </p:cNvPr>
            <p:cNvSpPr/>
            <p:nvPr/>
          </p:nvSpPr>
          <p:spPr>
            <a:xfrm rot="16200000">
              <a:off x="937973" y="3343872"/>
              <a:ext cx="1324445" cy="609600"/>
            </a:xfrm>
            <a:prstGeom prst="rect">
              <a:avLst/>
            </a:prstGeom>
            <a:noFill/>
            <a:ln w="19050">
              <a:no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a:t>Backend</a:t>
              </a:r>
              <a:endParaRPr lang="de-CH" dirty="0"/>
            </a:p>
          </p:txBody>
        </p:sp>
        <p:sp>
          <p:nvSpPr>
            <p:cNvPr id="39" name="Rectangle 38">
              <a:extLst>
                <a:ext uri="{FF2B5EF4-FFF2-40B4-BE49-F238E27FC236}">
                  <a16:creationId xmlns:a16="http://schemas.microsoft.com/office/drawing/2014/main" id="{1E80438A-F5F2-4B8C-BCD4-E296EE4001A4}"/>
                </a:ext>
              </a:extLst>
            </p:cNvPr>
            <p:cNvSpPr/>
            <p:nvPr/>
          </p:nvSpPr>
          <p:spPr>
            <a:xfrm rot="16200000">
              <a:off x="937972" y="1649963"/>
              <a:ext cx="1324445" cy="609600"/>
            </a:xfrm>
            <a:prstGeom prst="rect">
              <a:avLst/>
            </a:prstGeom>
            <a:noFill/>
            <a:ln w="19050">
              <a:no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a:t>Frontend</a:t>
              </a:r>
              <a:endParaRPr lang="de-CH" dirty="0"/>
            </a:p>
          </p:txBody>
        </p:sp>
      </p:grpSp>
      <p:grpSp>
        <p:nvGrpSpPr>
          <p:cNvPr id="52" name="Group 51">
            <a:extLst>
              <a:ext uri="{FF2B5EF4-FFF2-40B4-BE49-F238E27FC236}">
                <a16:creationId xmlns:a16="http://schemas.microsoft.com/office/drawing/2014/main" id="{209D8B3B-DDC6-4398-9269-67DF46B01377}"/>
              </a:ext>
            </a:extLst>
          </p:cNvPr>
          <p:cNvGrpSpPr/>
          <p:nvPr/>
        </p:nvGrpSpPr>
        <p:grpSpPr>
          <a:xfrm>
            <a:off x="1480732" y="1295400"/>
            <a:ext cx="2657154" cy="4706548"/>
            <a:chOff x="1785532" y="1295400"/>
            <a:chExt cx="2657154" cy="4706548"/>
          </a:xfrm>
        </p:grpSpPr>
        <p:sp>
          <p:nvSpPr>
            <p:cNvPr id="51" name="Rectangle 50">
              <a:extLst>
                <a:ext uri="{FF2B5EF4-FFF2-40B4-BE49-F238E27FC236}">
                  <a16:creationId xmlns:a16="http://schemas.microsoft.com/office/drawing/2014/main" id="{EA4DF657-936E-490B-8CDF-4B34667DBD19}"/>
                </a:ext>
              </a:extLst>
            </p:cNvPr>
            <p:cNvSpPr/>
            <p:nvPr/>
          </p:nvSpPr>
          <p:spPr>
            <a:xfrm>
              <a:off x="1785532" y="2800350"/>
              <a:ext cx="2655451" cy="32015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grpSp>
          <p:nvGrpSpPr>
            <p:cNvPr id="48" name="Group 47">
              <a:extLst>
                <a:ext uri="{FF2B5EF4-FFF2-40B4-BE49-F238E27FC236}">
                  <a16:creationId xmlns:a16="http://schemas.microsoft.com/office/drawing/2014/main" id="{BBD0D7C1-62A0-4DD0-8CEA-41D9323C1F9F}"/>
                </a:ext>
              </a:extLst>
            </p:cNvPr>
            <p:cNvGrpSpPr/>
            <p:nvPr/>
          </p:nvGrpSpPr>
          <p:grpSpPr>
            <a:xfrm>
              <a:off x="1787235" y="1295400"/>
              <a:ext cx="2655451" cy="4706547"/>
              <a:chOff x="1992743" y="1295400"/>
              <a:chExt cx="2655451" cy="4706547"/>
            </a:xfrm>
            <a:noFill/>
          </p:grpSpPr>
          <p:sp>
            <p:nvSpPr>
              <p:cNvPr id="5" name="Rectangle 4">
                <a:extLst>
                  <a:ext uri="{FF2B5EF4-FFF2-40B4-BE49-F238E27FC236}">
                    <a16:creationId xmlns:a16="http://schemas.microsoft.com/office/drawing/2014/main" id="{67DF9B4B-7617-4F0B-8617-AE45D4BFBB68}"/>
                  </a:ext>
                </a:extLst>
              </p:cNvPr>
              <p:cNvSpPr/>
              <p:nvPr/>
            </p:nvSpPr>
            <p:spPr>
              <a:xfrm>
                <a:off x="1992743" y="1295400"/>
                <a:ext cx="2655451" cy="4706547"/>
              </a:xfrm>
              <a:prstGeom prst="rect">
                <a:avLst/>
              </a:prstGeom>
              <a:grpFill/>
              <a:ln w="38100">
                <a:prstDash val="solid"/>
              </a:ln>
            </p:spPr>
            <p:style>
              <a:lnRef idx="2">
                <a:schemeClr val="dk1"/>
              </a:lnRef>
              <a:fillRef idx="1">
                <a:schemeClr val="lt1"/>
              </a:fillRef>
              <a:effectRef idx="0">
                <a:schemeClr val="dk1"/>
              </a:effectRef>
              <a:fontRef idx="minor">
                <a:schemeClr val="dk1"/>
              </a:fontRef>
            </p:style>
            <p:txBody>
              <a:bodyPr rtlCol="0" anchor="t"/>
              <a:lstStyle/>
              <a:p>
                <a:pPr algn="ctr"/>
                <a:endParaRPr lang="de-CH" dirty="0"/>
              </a:p>
              <a:p>
                <a:pPr algn="ctr"/>
                <a:r>
                  <a:rPr lang="de-CH" dirty="0" err="1"/>
                  <a:t>Kapa</a:t>
                </a:r>
                <a:r>
                  <a:rPr lang="de-CH" dirty="0"/>
                  <a:t>-</a:t>
                </a:r>
                <a:r>
                  <a:rPr lang="de-CH" b="1" dirty="0"/>
                  <a:t>Bedarf</a:t>
                </a:r>
              </a:p>
              <a:p>
                <a:pPr algn="ctr"/>
                <a:endParaRPr lang="de-CH" dirty="0"/>
              </a:p>
              <a:p>
                <a:pPr algn="ctr"/>
                <a:endParaRPr lang="de-CH" dirty="0"/>
              </a:p>
              <a:p>
                <a:pPr algn="ctr"/>
                <a:endParaRPr lang="de-CH" dirty="0"/>
              </a:p>
              <a:p>
                <a:pPr algn="ctr"/>
                <a:endParaRPr lang="de-CH" dirty="0"/>
              </a:p>
              <a:p>
                <a:pPr algn="ctr"/>
                <a:r>
                  <a:rPr lang="de-CH" b="1" dirty="0"/>
                  <a:t>Aufgabe:</a:t>
                </a:r>
              </a:p>
              <a:p>
                <a:pPr algn="ctr"/>
                <a:r>
                  <a:rPr lang="de-CH" dirty="0"/>
                  <a:t>Erfassen und Verwalten von Kommerziellen Zugfahrten</a:t>
                </a:r>
              </a:p>
            </p:txBody>
          </p:sp>
          <p:pic>
            <p:nvPicPr>
              <p:cNvPr id="44" name="Picture 43">
                <a:extLst>
                  <a:ext uri="{FF2B5EF4-FFF2-40B4-BE49-F238E27FC236}">
                    <a16:creationId xmlns:a16="http://schemas.microsoft.com/office/drawing/2014/main" id="{F0759C02-E72F-4013-B680-6E74168B3503}"/>
                  </a:ext>
                </a:extLst>
              </p:cNvPr>
              <p:cNvPicPr>
                <a:picLocks noChangeAspect="1"/>
              </p:cNvPicPr>
              <p:nvPr/>
            </p:nvPicPr>
            <p:blipFill>
              <a:blip r:embed="rId4"/>
              <a:stretch>
                <a:fillRect/>
              </a:stretch>
            </p:blipFill>
            <p:spPr>
              <a:xfrm>
                <a:off x="2756115" y="4419600"/>
                <a:ext cx="1128706" cy="1128706"/>
              </a:xfrm>
              <a:prstGeom prst="rect">
                <a:avLst/>
              </a:prstGeom>
              <a:grpFill/>
            </p:spPr>
          </p:pic>
        </p:grpSp>
      </p:grpSp>
      <p:grpSp>
        <p:nvGrpSpPr>
          <p:cNvPr id="55" name="Group 54">
            <a:extLst>
              <a:ext uri="{FF2B5EF4-FFF2-40B4-BE49-F238E27FC236}">
                <a16:creationId xmlns:a16="http://schemas.microsoft.com/office/drawing/2014/main" id="{52138706-1412-4D71-AA54-F4E61E798A2C}"/>
              </a:ext>
            </a:extLst>
          </p:cNvPr>
          <p:cNvGrpSpPr/>
          <p:nvPr/>
        </p:nvGrpSpPr>
        <p:grpSpPr>
          <a:xfrm>
            <a:off x="4747492" y="1295400"/>
            <a:ext cx="2655451" cy="4706548"/>
            <a:chOff x="5052292" y="1295400"/>
            <a:chExt cx="2655451" cy="4706548"/>
          </a:xfrm>
        </p:grpSpPr>
        <p:sp>
          <p:nvSpPr>
            <p:cNvPr id="53" name="Rectangle 52">
              <a:extLst>
                <a:ext uri="{FF2B5EF4-FFF2-40B4-BE49-F238E27FC236}">
                  <a16:creationId xmlns:a16="http://schemas.microsoft.com/office/drawing/2014/main" id="{74DD6AAB-B209-40CF-8123-F37DF507D4BD}"/>
                </a:ext>
              </a:extLst>
            </p:cNvPr>
            <p:cNvSpPr/>
            <p:nvPr/>
          </p:nvSpPr>
          <p:spPr>
            <a:xfrm>
              <a:off x="5052292" y="2800350"/>
              <a:ext cx="2655451" cy="32015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grpSp>
          <p:nvGrpSpPr>
            <p:cNvPr id="49" name="Group 48">
              <a:extLst>
                <a:ext uri="{FF2B5EF4-FFF2-40B4-BE49-F238E27FC236}">
                  <a16:creationId xmlns:a16="http://schemas.microsoft.com/office/drawing/2014/main" id="{90757315-CE63-4823-A2F4-8BD928F53085}"/>
                </a:ext>
              </a:extLst>
            </p:cNvPr>
            <p:cNvGrpSpPr/>
            <p:nvPr/>
          </p:nvGrpSpPr>
          <p:grpSpPr>
            <a:xfrm>
              <a:off x="5052292" y="1295400"/>
              <a:ext cx="2655451" cy="4706547"/>
              <a:chOff x="5257800" y="1295400"/>
              <a:chExt cx="2655451" cy="4706547"/>
            </a:xfrm>
            <a:noFill/>
          </p:grpSpPr>
          <p:sp>
            <p:nvSpPr>
              <p:cNvPr id="19" name="Rectangle 18">
                <a:extLst>
                  <a:ext uri="{FF2B5EF4-FFF2-40B4-BE49-F238E27FC236}">
                    <a16:creationId xmlns:a16="http://schemas.microsoft.com/office/drawing/2014/main" id="{6ED04FCE-A557-4E4A-9301-B56837BC723C}"/>
                  </a:ext>
                </a:extLst>
              </p:cNvPr>
              <p:cNvSpPr/>
              <p:nvPr/>
            </p:nvSpPr>
            <p:spPr>
              <a:xfrm>
                <a:off x="5257800" y="1295400"/>
                <a:ext cx="2655451" cy="4706547"/>
              </a:xfrm>
              <a:prstGeom prst="rect">
                <a:avLst/>
              </a:prstGeom>
              <a:grpFill/>
              <a:ln w="38100">
                <a:prstDash val="solid"/>
              </a:ln>
            </p:spPr>
            <p:style>
              <a:lnRef idx="2">
                <a:schemeClr val="dk1"/>
              </a:lnRef>
              <a:fillRef idx="1">
                <a:schemeClr val="lt1"/>
              </a:fillRef>
              <a:effectRef idx="0">
                <a:schemeClr val="dk1"/>
              </a:effectRef>
              <a:fontRef idx="minor">
                <a:schemeClr val="dk1"/>
              </a:fontRef>
            </p:style>
            <p:txBody>
              <a:bodyPr rtlCol="0" anchor="t"/>
              <a:lstStyle/>
              <a:p>
                <a:pPr algn="ctr"/>
                <a:endParaRPr lang="de-CH" dirty="0"/>
              </a:p>
              <a:p>
                <a:pPr algn="ctr"/>
                <a:r>
                  <a:rPr lang="de-CH" dirty="0" err="1"/>
                  <a:t>Kapa</a:t>
                </a:r>
                <a:r>
                  <a:rPr lang="de-CH" dirty="0"/>
                  <a:t>-</a:t>
                </a:r>
                <a:r>
                  <a:rPr lang="de-CH" b="1" dirty="0"/>
                  <a:t>Route</a:t>
                </a:r>
              </a:p>
              <a:p>
                <a:pPr algn="ctr"/>
                <a:endParaRPr lang="de-CH" dirty="0"/>
              </a:p>
              <a:p>
                <a:pPr algn="ctr"/>
                <a:endParaRPr lang="de-CH" dirty="0"/>
              </a:p>
              <a:p>
                <a:pPr algn="ctr"/>
                <a:endParaRPr lang="de-CH" dirty="0"/>
              </a:p>
              <a:p>
                <a:pPr algn="ctr"/>
                <a:endParaRPr lang="de-CH" dirty="0"/>
              </a:p>
              <a:p>
                <a:pPr algn="ctr"/>
                <a:r>
                  <a:rPr lang="de-CH" b="1" dirty="0"/>
                  <a:t>Aufgabe:</a:t>
                </a:r>
                <a:endParaRPr lang="de-CH" dirty="0"/>
              </a:p>
              <a:p>
                <a:pPr algn="ctr"/>
                <a:r>
                  <a:rPr lang="de-CH" dirty="0"/>
                  <a:t>Fahrwege berechnen</a:t>
                </a:r>
              </a:p>
            </p:txBody>
          </p:sp>
          <p:pic>
            <p:nvPicPr>
              <p:cNvPr id="45" name="Picture 44">
                <a:extLst>
                  <a:ext uri="{FF2B5EF4-FFF2-40B4-BE49-F238E27FC236}">
                    <a16:creationId xmlns:a16="http://schemas.microsoft.com/office/drawing/2014/main" id="{48237BDE-6AF7-407E-9D72-9D0E307544BF}"/>
                  </a:ext>
                </a:extLst>
              </p:cNvPr>
              <p:cNvPicPr>
                <a:picLocks noChangeAspect="1"/>
              </p:cNvPicPr>
              <p:nvPr/>
            </p:nvPicPr>
            <p:blipFill>
              <a:blip r:embed="rId5"/>
              <a:stretch>
                <a:fillRect/>
              </a:stretch>
            </p:blipFill>
            <p:spPr>
              <a:xfrm>
                <a:off x="6021172" y="4419603"/>
                <a:ext cx="1128706" cy="1128706"/>
              </a:xfrm>
              <a:prstGeom prst="rect">
                <a:avLst/>
              </a:prstGeom>
              <a:grpFill/>
            </p:spPr>
          </p:pic>
        </p:grpSp>
      </p:grpSp>
      <p:grpSp>
        <p:nvGrpSpPr>
          <p:cNvPr id="56" name="Group 55">
            <a:extLst>
              <a:ext uri="{FF2B5EF4-FFF2-40B4-BE49-F238E27FC236}">
                <a16:creationId xmlns:a16="http://schemas.microsoft.com/office/drawing/2014/main" id="{52875C06-F839-4A88-9A60-737186D9D737}"/>
              </a:ext>
            </a:extLst>
          </p:cNvPr>
          <p:cNvGrpSpPr/>
          <p:nvPr/>
        </p:nvGrpSpPr>
        <p:grpSpPr>
          <a:xfrm>
            <a:off x="8012549" y="1295400"/>
            <a:ext cx="2655451" cy="4706548"/>
            <a:chOff x="8317349" y="1295400"/>
            <a:chExt cx="2655451" cy="4706548"/>
          </a:xfrm>
        </p:grpSpPr>
        <p:sp>
          <p:nvSpPr>
            <p:cNvPr id="54" name="Rectangle 53">
              <a:extLst>
                <a:ext uri="{FF2B5EF4-FFF2-40B4-BE49-F238E27FC236}">
                  <a16:creationId xmlns:a16="http://schemas.microsoft.com/office/drawing/2014/main" id="{C5998E64-320F-4C95-9830-BA89D1D7F15D}"/>
                </a:ext>
              </a:extLst>
            </p:cNvPr>
            <p:cNvSpPr/>
            <p:nvPr/>
          </p:nvSpPr>
          <p:spPr>
            <a:xfrm>
              <a:off x="8317349" y="2800350"/>
              <a:ext cx="2655451" cy="32015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grpSp>
          <p:nvGrpSpPr>
            <p:cNvPr id="50" name="Group 49">
              <a:extLst>
                <a:ext uri="{FF2B5EF4-FFF2-40B4-BE49-F238E27FC236}">
                  <a16:creationId xmlns:a16="http://schemas.microsoft.com/office/drawing/2014/main" id="{38098D2F-5C63-4788-964C-4D56896FCFB2}"/>
                </a:ext>
              </a:extLst>
            </p:cNvPr>
            <p:cNvGrpSpPr/>
            <p:nvPr/>
          </p:nvGrpSpPr>
          <p:grpSpPr>
            <a:xfrm>
              <a:off x="8317349" y="1295400"/>
              <a:ext cx="2655451" cy="4706547"/>
              <a:chOff x="8382000" y="1295400"/>
              <a:chExt cx="2655451" cy="4706547"/>
            </a:xfrm>
            <a:noFill/>
          </p:grpSpPr>
          <p:sp>
            <p:nvSpPr>
              <p:cNvPr id="27" name="Rectangle 26">
                <a:extLst>
                  <a:ext uri="{FF2B5EF4-FFF2-40B4-BE49-F238E27FC236}">
                    <a16:creationId xmlns:a16="http://schemas.microsoft.com/office/drawing/2014/main" id="{1ED4BC44-A090-460F-A04B-35AB089E4563}"/>
                  </a:ext>
                </a:extLst>
              </p:cNvPr>
              <p:cNvSpPr/>
              <p:nvPr/>
            </p:nvSpPr>
            <p:spPr>
              <a:xfrm>
                <a:off x="8382000" y="1295400"/>
                <a:ext cx="2655451" cy="4706547"/>
              </a:xfrm>
              <a:prstGeom prst="rect">
                <a:avLst/>
              </a:prstGeom>
              <a:grpFill/>
              <a:ln w="38100">
                <a:prstDash val="solid"/>
              </a:ln>
            </p:spPr>
            <p:style>
              <a:lnRef idx="2">
                <a:schemeClr val="dk1"/>
              </a:lnRef>
              <a:fillRef idx="1">
                <a:schemeClr val="lt1"/>
              </a:fillRef>
              <a:effectRef idx="0">
                <a:schemeClr val="dk1"/>
              </a:effectRef>
              <a:fontRef idx="minor">
                <a:schemeClr val="dk1"/>
              </a:fontRef>
            </p:style>
            <p:txBody>
              <a:bodyPr rtlCol="0" anchor="t"/>
              <a:lstStyle/>
              <a:p>
                <a:pPr algn="ctr"/>
                <a:endParaRPr lang="de-CH" dirty="0"/>
              </a:p>
              <a:p>
                <a:pPr algn="ctr"/>
                <a:r>
                  <a:rPr lang="de-CH" dirty="0" err="1"/>
                  <a:t>Kapa</a:t>
                </a:r>
                <a:r>
                  <a:rPr lang="de-CH" dirty="0"/>
                  <a:t>-</a:t>
                </a:r>
                <a:r>
                  <a:rPr lang="de-CH" b="1" dirty="0"/>
                  <a:t>Plan</a:t>
                </a:r>
              </a:p>
              <a:p>
                <a:pPr algn="ctr"/>
                <a:endParaRPr lang="de-CH" dirty="0"/>
              </a:p>
              <a:p>
                <a:pPr algn="ctr"/>
                <a:endParaRPr lang="de-CH" dirty="0"/>
              </a:p>
              <a:p>
                <a:pPr algn="ctr"/>
                <a:endParaRPr lang="de-CH" dirty="0"/>
              </a:p>
              <a:p>
                <a:pPr algn="ctr"/>
                <a:endParaRPr lang="de-CH" dirty="0"/>
              </a:p>
              <a:p>
                <a:pPr algn="ctr"/>
                <a:r>
                  <a:rPr lang="de-CH" b="1" dirty="0"/>
                  <a:t>Aufgabe:</a:t>
                </a:r>
                <a:endParaRPr lang="de-CH" dirty="0"/>
              </a:p>
              <a:p>
                <a:pPr algn="ctr"/>
                <a:r>
                  <a:rPr lang="de-CH" dirty="0"/>
                  <a:t>Konfliktfreien Fahrplan berechnen</a:t>
                </a:r>
              </a:p>
            </p:txBody>
          </p:sp>
          <p:pic>
            <p:nvPicPr>
              <p:cNvPr id="46" name="Picture 45">
                <a:extLst>
                  <a:ext uri="{FF2B5EF4-FFF2-40B4-BE49-F238E27FC236}">
                    <a16:creationId xmlns:a16="http://schemas.microsoft.com/office/drawing/2014/main" id="{49961524-63CC-4B7E-B536-684C3471440C}"/>
                  </a:ext>
                </a:extLst>
              </p:cNvPr>
              <p:cNvPicPr>
                <a:picLocks noChangeAspect="1"/>
              </p:cNvPicPr>
              <p:nvPr/>
            </p:nvPicPr>
            <p:blipFill>
              <a:blip r:embed="rId6"/>
              <a:stretch>
                <a:fillRect/>
              </a:stretch>
            </p:blipFill>
            <p:spPr>
              <a:xfrm>
                <a:off x="9145373" y="4419603"/>
                <a:ext cx="1128703" cy="1128703"/>
              </a:xfrm>
              <a:prstGeom prst="rect">
                <a:avLst/>
              </a:prstGeom>
              <a:grpFill/>
            </p:spPr>
          </p:pic>
        </p:grpSp>
      </p:grpSp>
      <p:pic>
        <p:nvPicPr>
          <p:cNvPr id="25" name="Picture 4" descr="Image result for angular">
            <a:extLst>
              <a:ext uri="{FF2B5EF4-FFF2-40B4-BE49-F238E27FC236}">
                <a16:creationId xmlns:a16="http://schemas.microsoft.com/office/drawing/2014/main" id="{56D94141-4713-48E7-BAB4-B65B8FEF029F}"/>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590800" y="2075962"/>
            <a:ext cx="438638" cy="438638"/>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 descr="Image result for react">
            <a:extLst>
              <a:ext uri="{FF2B5EF4-FFF2-40B4-BE49-F238E27FC236}">
                <a16:creationId xmlns:a16="http://schemas.microsoft.com/office/drawing/2014/main" id="{9100D861-FDA5-453F-80BD-D235EF6BE856}"/>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785612" y="2075962"/>
            <a:ext cx="620776" cy="43863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Bildergebnis fÃ¼r vue">
            <a:extLst>
              <a:ext uri="{FF2B5EF4-FFF2-40B4-BE49-F238E27FC236}">
                <a16:creationId xmlns:a16="http://schemas.microsoft.com/office/drawing/2014/main" id="{4D4BEEC5-15BD-4592-9181-F7DD17DB40B0}"/>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9120448" y="2104781"/>
            <a:ext cx="439649" cy="381000"/>
          </a:xfrm>
          <a:prstGeom prst="rect">
            <a:avLst/>
          </a:prstGeom>
          <a:noFill/>
          <a:extLst>
            <a:ext uri="{909E8E84-426E-40DD-AFC4-6F175D3DCCD1}">
              <a14:hiddenFill xmlns:a14="http://schemas.microsoft.com/office/drawing/2010/main">
                <a:solidFill>
                  <a:srgbClr val="FFFFFF"/>
                </a:solidFill>
              </a14:hiddenFill>
            </a:ext>
          </a:extLst>
        </p:spPr>
      </p:pic>
      <p:sp>
        <p:nvSpPr>
          <p:cNvPr id="31" name="Arrow: Left-Right 30">
            <a:extLst>
              <a:ext uri="{FF2B5EF4-FFF2-40B4-BE49-F238E27FC236}">
                <a16:creationId xmlns:a16="http://schemas.microsoft.com/office/drawing/2014/main" id="{5A52BE1C-4CF5-4003-9593-2E574807FF16}"/>
              </a:ext>
            </a:extLst>
          </p:cNvPr>
          <p:cNvSpPr/>
          <p:nvPr/>
        </p:nvSpPr>
        <p:spPr>
          <a:xfrm>
            <a:off x="4199334" y="1981200"/>
            <a:ext cx="486709" cy="228600"/>
          </a:xfrm>
          <a:prstGeom prst="lef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2" name="Arrow: Left-Right 31">
            <a:extLst>
              <a:ext uri="{FF2B5EF4-FFF2-40B4-BE49-F238E27FC236}">
                <a16:creationId xmlns:a16="http://schemas.microsoft.com/office/drawing/2014/main" id="{9D003A75-75EB-4769-8608-40FF27182E72}"/>
              </a:ext>
            </a:extLst>
          </p:cNvPr>
          <p:cNvSpPr/>
          <p:nvPr/>
        </p:nvSpPr>
        <p:spPr>
          <a:xfrm>
            <a:off x="7464391" y="1981200"/>
            <a:ext cx="486709" cy="228600"/>
          </a:xfrm>
          <a:prstGeom prst="lef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Tree>
    <p:extLst>
      <p:ext uri="{BB962C8B-B14F-4D97-AF65-F5344CB8AC3E}">
        <p14:creationId xmlns:p14="http://schemas.microsoft.com/office/powerpoint/2010/main" val="37253196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2273754-FB7D-4E85-A03A-33879DB2A630}"/>
              </a:ext>
            </a:extLst>
          </p:cNvPr>
          <p:cNvSpPr>
            <a:spLocks noGrp="1"/>
          </p:cNvSpPr>
          <p:nvPr>
            <p:ph type="ctrTitle"/>
          </p:nvPr>
        </p:nvSpPr>
        <p:spPr/>
        <p:txBody>
          <a:bodyPr/>
          <a:lstStyle/>
          <a:p>
            <a:r>
              <a:rPr lang="de-CH" dirty="0"/>
              <a:t>«</a:t>
            </a:r>
            <a:r>
              <a:rPr lang="de-CH" dirty="0" err="1"/>
              <a:t>You</a:t>
            </a:r>
            <a:r>
              <a:rPr lang="de-CH" dirty="0"/>
              <a:t> </a:t>
            </a:r>
            <a:r>
              <a:rPr lang="de-CH" dirty="0" err="1"/>
              <a:t>build</a:t>
            </a:r>
            <a:r>
              <a:rPr lang="de-CH" dirty="0"/>
              <a:t> </a:t>
            </a:r>
            <a:r>
              <a:rPr lang="de-CH" dirty="0" err="1"/>
              <a:t>it</a:t>
            </a:r>
            <a:r>
              <a:rPr lang="de-CH" dirty="0"/>
              <a:t>, </a:t>
            </a:r>
            <a:r>
              <a:rPr lang="de-CH" dirty="0" err="1"/>
              <a:t>you</a:t>
            </a:r>
            <a:r>
              <a:rPr lang="de-CH" dirty="0"/>
              <a:t> </a:t>
            </a:r>
            <a:r>
              <a:rPr lang="de-CH" dirty="0" err="1"/>
              <a:t>run</a:t>
            </a:r>
            <a:r>
              <a:rPr lang="de-CH" dirty="0"/>
              <a:t> it.»</a:t>
            </a:r>
          </a:p>
        </p:txBody>
      </p:sp>
      <p:sp>
        <p:nvSpPr>
          <p:cNvPr id="3" name="Untertitel 2">
            <a:extLst>
              <a:ext uri="{FF2B5EF4-FFF2-40B4-BE49-F238E27FC236}">
                <a16:creationId xmlns:a16="http://schemas.microsoft.com/office/drawing/2014/main" id="{4C53D9D8-0283-4191-B231-A10D40991EEF}"/>
              </a:ext>
            </a:extLst>
          </p:cNvPr>
          <p:cNvSpPr>
            <a:spLocks noGrp="1"/>
          </p:cNvSpPr>
          <p:nvPr>
            <p:ph type="subTitle" idx="1"/>
          </p:nvPr>
        </p:nvSpPr>
        <p:spPr/>
        <p:txBody>
          <a:bodyPr/>
          <a:lstStyle/>
          <a:p>
            <a:r>
              <a:rPr lang="de-CH" dirty="0">
                <a:solidFill>
                  <a:schemeClr val="bg1"/>
                </a:solidFill>
              </a:rPr>
              <a:t>Werner Vogels, Amazon</a:t>
            </a:r>
          </a:p>
        </p:txBody>
      </p:sp>
    </p:spTree>
    <p:extLst>
      <p:ext uri="{BB962C8B-B14F-4D97-AF65-F5344CB8AC3E}">
        <p14:creationId xmlns:p14="http://schemas.microsoft.com/office/powerpoint/2010/main" val="31518600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Grafik 5">
            <a:extLst>
              <a:ext uri="{FF2B5EF4-FFF2-40B4-BE49-F238E27FC236}">
                <a16:creationId xmlns:a16="http://schemas.microsoft.com/office/drawing/2014/main" id="{F1C5D048-605C-4768-9C09-9A1B5407C22C}"/>
              </a:ext>
            </a:extLst>
          </p:cNvPr>
          <p:cNvPicPr>
            <a:picLocks noChangeAspect="1"/>
          </p:cNvPicPr>
          <p:nvPr/>
        </p:nvPicPr>
        <p:blipFill>
          <a:blip r:embed="rId3"/>
          <a:stretch>
            <a:fillRect/>
          </a:stretch>
        </p:blipFill>
        <p:spPr>
          <a:xfrm>
            <a:off x="130193" y="1447800"/>
            <a:ext cx="11769138" cy="3962400"/>
          </a:xfrm>
          <a:prstGeom prst="rect">
            <a:avLst/>
          </a:prstGeom>
        </p:spPr>
      </p:pic>
    </p:spTree>
    <p:extLst>
      <p:ext uri="{BB962C8B-B14F-4D97-AF65-F5344CB8AC3E}">
        <p14:creationId xmlns:p14="http://schemas.microsoft.com/office/powerpoint/2010/main" val="41371991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0" name="Group 129">
            <a:extLst>
              <a:ext uri="{FF2B5EF4-FFF2-40B4-BE49-F238E27FC236}">
                <a16:creationId xmlns:a16="http://schemas.microsoft.com/office/drawing/2014/main" id="{356951A8-B793-4181-B76D-B8DE33AA178A}"/>
              </a:ext>
            </a:extLst>
          </p:cNvPr>
          <p:cNvGrpSpPr/>
          <p:nvPr/>
        </p:nvGrpSpPr>
        <p:grpSpPr>
          <a:xfrm>
            <a:off x="3324224" y="1414039"/>
            <a:ext cx="2716940" cy="4043788"/>
            <a:chOff x="5963526" y="-160435"/>
            <a:chExt cx="1505457" cy="2244120"/>
          </a:xfrm>
        </p:grpSpPr>
        <p:sp>
          <p:nvSpPr>
            <p:cNvPr id="121" name="Rectangle 120">
              <a:extLst>
                <a:ext uri="{FF2B5EF4-FFF2-40B4-BE49-F238E27FC236}">
                  <a16:creationId xmlns:a16="http://schemas.microsoft.com/office/drawing/2014/main" id="{28227202-5E85-4866-8AE3-90ECD55B1F7E}"/>
                </a:ext>
              </a:extLst>
            </p:cNvPr>
            <p:cNvSpPr/>
            <p:nvPr/>
          </p:nvSpPr>
          <p:spPr>
            <a:xfrm>
              <a:off x="5963526" y="-160435"/>
              <a:ext cx="1505457" cy="2244120"/>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de-CH" sz="2000" dirty="0">
                <a:solidFill>
                  <a:schemeClr val="tx1"/>
                </a:solidFill>
              </a:endParaRPr>
            </a:p>
          </p:txBody>
        </p:sp>
        <p:sp>
          <p:nvSpPr>
            <p:cNvPr id="122" name="Rectangle 121">
              <a:extLst>
                <a:ext uri="{FF2B5EF4-FFF2-40B4-BE49-F238E27FC236}">
                  <a16:creationId xmlns:a16="http://schemas.microsoft.com/office/drawing/2014/main" id="{58229DFC-AA3C-4ED2-88A4-FCC613DB11DA}"/>
                </a:ext>
              </a:extLst>
            </p:cNvPr>
            <p:cNvSpPr/>
            <p:nvPr/>
          </p:nvSpPr>
          <p:spPr>
            <a:xfrm>
              <a:off x="6032693" y="-89871"/>
              <a:ext cx="1358707" cy="132698"/>
            </a:xfrm>
            <a:prstGeom prst="rect">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de-CH" dirty="0">
                <a:solidFill>
                  <a:schemeClr val="tx1"/>
                </a:solidFill>
              </a:endParaRPr>
            </a:p>
          </p:txBody>
        </p:sp>
        <p:sp>
          <p:nvSpPr>
            <p:cNvPr id="123" name="Rectangle 122">
              <a:extLst>
                <a:ext uri="{FF2B5EF4-FFF2-40B4-BE49-F238E27FC236}">
                  <a16:creationId xmlns:a16="http://schemas.microsoft.com/office/drawing/2014/main" id="{098F61EB-167E-497E-8B65-8CB94B9001FF}"/>
                </a:ext>
              </a:extLst>
            </p:cNvPr>
            <p:cNvSpPr/>
            <p:nvPr/>
          </p:nvSpPr>
          <p:spPr>
            <a:xfrm rot="5400000">
              <a:off x="6037585" y="92056"/>
              <a:ext cx="480241" cy="490027"/>
            </a:xfrm>
            <a:prstGeom prst="rect">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de-CH" dirty="0">
                <a:solidFill>
                  <a:schemeClr val="tx1"/>
                </a:solidFill>
              </a:endParaRPr>
            </a:p>
          </p:txBody>
        </p:sp>
        <p:sp>
          <p:nvSpPr>
            <p:cNvPr id="124" name="Rectangle 123">
              <a:extLst>
                <a:ext uri="{FF2B5EF4-FFF2-40B4-BE49-F238E27FC236}">
                  <a16:creationId xmlns:a16="http://schemas.microsoft.com/office/drawing/2014/main" id="{323AEF86-52F8-4C6C-BC0A-B336D8336A65}"/>
                </a:ext>
              </a:extLst>
            </p:cNvPr>
            <p:cNvSpPr/>
            <p:nvPr/>
          </p:nvSpPr>
          <p:spPr>
            <a:xfrm rot="5400000">
              <a:off x="6960587" y="-205869"/>
              <a:ext cx="88865" cy="741921"/>
            </a:xfrm>
            <a:prstGeom prst="rect">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de-CH" dirty="0">
                <a:solidFill>
                  <a:schemeClr val="tx1"/>
                </a:solidFill>
              </a:endParaRPr>
            </a:p>
          </p:txBody>
        </p:sp>
        <p:sp>
          <p:nvSpPr>
            <p:cNvPr id="128" name="Rectangle 127">
              <a:extLst>
                <a:ext uri="{FF2B5EF4-FFF2-40B4-BE49-F238E27FC236}">
                  <a16:creationId xmlns:a16="http://schemas.microsoft.com/office/drawing/2014/main" id="{BF5EFC34-EAB5-4C9D-9F7D-E00C1F1AF7EC}"/>
                </a:ext>
              </a:extLst>
            </p:cNvPr>
            <p:cNvSpPr/>
            <p:nvPr/>
          </p:nvSpPr>
          <p:spPr>
            <a:xfrm rot="5400000">
              <a:off x="6855327" y="79753"/>
              <a:ext cx="95813" cy="538350"/>
            </a:xfrm>
            <a:prstGeom prst="rect">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de-CH" dirty="0">
                <a:solidFill>
                  <a:schemeClr val="tx1"/>
                </a:solidFill>
              </a:endParaRPr>
            </a:p>
          </p:txBody>
        </p:sp>
        <p:sp>
          <p:nvSpPr>
            <p:cNvPr id="129" name="Rectangle 128">
              <a:extLst>
                <a:ext uri="{FF2B5EF4-FFF2-40B4-BE49-F238E27FC236}">
                  <a16:creationId xmlns:a16="http://schemas.microsoft.com/office/drawing/2014/main" id="{D682F659-2EC8-4523-8BAB-9B0B905FF348}"/>
                </a:ext>
              </a:extLst>
            </p:cNvPr>
            <p:cNvSpPr/>
            <p:nvPr/>
          </p:nvSpPr>
          <p:spPr>
            <a:xfrm rot="5400000">
              <a:off x="6960587" y="154855"/>
              <a:ext cx="88865" cy="741921"/>
            </a:xfrm>
            <a:prstGeom prst="rect">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de-CH" dirty="0">
                <a:solidFill>
                  <a:schemeClr val="tx1"/>
                </a:solidFill>
              </a:endParaRPr>
            </a:p>
          </p:txBody>
        </p:sp>
      </p:grpSp>
      <p:grpSp>
        <p:nvGrpSpPr>
          <p:cNvPr id="524" name="Group 523">
            <a:extLst>
              <a:ext uri="{FF2B5EF4-FFF2-40B4-BE49-F238E27FC236}">
                <a16:creationId xmlns:a16="http://schemas.microsoft.com/office/drawing/2014/main" id="{91BB98C1-83FA-4927-9A19-AEDE4F67444E}"/>
              </a:ext>
            </a:extLst>
          </p:cNvPr>
          <p:cNvGrpSpPr/>
          <p:nvPr/>
        </p:nvGrpSpPr>
        <p:grpSpPr>
          <a:xfrm>
            <a:off x="3324274" y="1414559"/>
            <a:ext cx="2718472" cy="4042787"/>
            <a:chOff x="6312990" y="680256"/>
            <a:chExt cx="2718472" cy="4042787"/>
          </a:xfrm>
        </p:grpSpPr>
        <p:sp>
          <p:nvSpPr>
            <p:cNvPr id="345" name="Rectangle 344">
              <a:extLst>
                <a:ext uri="{FF2B5EF4-FFF2-40B4-BE49-F238E27FC236}">
                  <a16:creationId xmlns:a16="http://schemas.microsoft.com/office/drawing/2014/main" id="{F9D6B8A8-E12C-4BB7-A37A-B2EF4127AA71}"/>
                </a:ext>
              </a:extLst>
            </p:cNvPr>
            <p:cNvSpPr/>
            <p:nvPr/>
          </p:nvSpPr>
          <p:spPr>
            <a:xfrm>
              <a:off x="6312990" y="681757"/>
              <a:ext cx="2716091" cy="4041286"/>
            </a:xfrm>
            <a:prstGeom prst="rect">
              <a:avLst/>
            </a:prstGeom>
            <a:solidFill>
              <a:schemeClr val="bg1">
                <a:lumMod val="95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46" name="Rectangle 345">
              <a:extLst>
                <a:ext uri="{FF2B5EF4-FFF2-40B4-BE49-F238E27FC236}">
                  <a16:creationId xmlns:a16="http://schemas.microsoft.com/office/drawing/2014/main" id="{F09CAE7D-69E6-4CE9-B98C-F280AFE0735D}"/>
                </a:ext>
              </a:extLst>
            </p:cNvPr>
            <p:cNvSpPr/>
            <p:nvPr/>
          </p:nvSpPr>
          <p:spPr>
            <a:xfrm>
              <a:off x="6449872" y="1094497"/>
              <a:ext cx="2478654" cy="235780"/>
            </a:xfrm>
            <a:prstGeom prst="rect">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de-CH" dirty="0">
                <a:solidFill>
                  <a:schemeClr val="tx1"/>
                </a:solidFill>
              </a:endParaRPr>
            </a:p>
          </p:txBody>
        </p:sp>
        <p:sp>
          <p:nvSpPr>
            <p:cNvPr id="347" name="Rectangle 346">
              <a:extLst>
                <a:ext uri="{FF2B5EF4-FFF2-40B4-BE49-F238E27FC236}">
                  <a16:creationId xmlns:a16="http://schemas.microsoft.com/office/drawing/2014/main" id="{7A2C8DEB-3939-40F3-8DAB-F4CAB56E3874}"/>
                </a:ext>
              </a:extLst>
            </p:cNvPr>
            <p:cNvSpPr/>
            <p:nvPr/>
          </p:nvSpPr>
          <p:spPr>
            <a:xfrm rot="5400000">
              <a:off x="6463654" y="1412649"/>
              <a:ext cx="853300" cy="880872"/>
            </a:xfrm>
            <a:prstGeom prst="rect">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de-CH" dirty="0">
                <a:solidFill>
                  <a:schemeClr val="tx1"/>
                </a:solidFill>
              </a:endParaRPr>
            </a:p>
          </p:txBody>
        </p:sp>
        <p:sp>
          <p:nvSpPr>
            <p:cNvPr id="348" name="Rectangle 347">
              <a:extLst>
                <a:ext uri="{FF2B5EF4-FFF2-40B4-BE49-F238E27FC236}">
                  <a16:creationId xmlns:a16="http://schemas.microsoft.com/office/drawing/2014/main" id="{AEFDDF20-AC41-426B-AE5C-B4D3CAF1D007}"/>
                </a:ext>
              </a:extLst>
            </p:cNvPr>
            <p:cNvSpPr/>
            <p:nvPr/>
          </p:nvSpPr>
          <p:spPr>
            <a:xfrm rot="5400000">
              <a:off x="8150755" y="848689"/>
              <a:ext cx="157897" cy="1397641"/>
            </a:xfrm>
            <a:prstGeom prst="rect">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de-CH" dirty="0">
                <a:solidFill>
                  <a:schemeClr val="tx1"/>
                </a:solidFill>
              </a:endParaRPr>
            </a:p>
          </p:txBody>
        </p:sp>
        <p:sp>
          <p:nvSpPr>
            <p:cNvPr id="349" name="Rectangle 348">
              <a:extLst>
                <a:ext uri="{FF2B5EF4-FFF2-40B4-BE49-F238E27FC236}">
                  <a16:creationId xmlns:a16="http://schemas.microsoft.com/office/drawing/2014/main" id="{76685F42-0C0E-47EE-907F-933E1DADAC17}"/>
                </a:ext>
              </a:extLst>
            </p:cNvPr>
            <p:cNvSpPr/>
            <p:nvPr/>
          </p:nvSpPr>
          <p:spPr>
            <a:xfrm rot="5400000">
              <a:off x="7929631" y="1390283"/>
              <a:ext cx="170242" cy="967737"/>
            </a:xfrm>
            <a:prstGeom prst="rect">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de-CH" dirty="0">
                <a:solidFill>
                  <a:schemeClr val="tx1"/>
                </a:solidFill>
              </a:endParaRPr>
            </a:p>
          </p:txBody>
        </p:sp>
        <p:sp>
          <p:nvSpPr>
            <p:cNvPr id="350" name="Rectangle 349">
              <a:extLst>
                <a:ext uri="{FF2B5EF4-FFF2-40B4-BE49-F238E27FC236}">
                  <a16:creationId xmlns:a16="http://schemas.microsoft.com/office/drawing/2014/main" id="{EE6D3A84-8B86-40A6-ADE8-4EFC936DC2CE}"/>
                </a:ext>
              </a:extLst>
            </p:cNvPr>
            <p:cNvSpPr/>
            <p:nvPr/>
          </p:nvSpPr>
          <p:spPr>
            <a:xfrm rot="5400000">
              <a:off x="8150755" y="1489633"/>
              <a:ext cx="157897" cy="1397640"/>
            </a:xfrm>
            <a:prstGeom prst="rect">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de-CH" dirty="0">
                <a:solidFill>
                  <a:schemeClr val="tx1"/>
                </a:solidFill>
              </a:endParaRPr>
            </a:p>
          </p:txBody>
        </p:sp>
        <p:sp>
          <p:nvSpPr>
            <p:cNvPr id="351" name="Rectangle 350">
              <a:extLst>
                <a:ext uri="{FF2B5EF4-FFF2-40B4-BE49-F238E27FC236}">
                  <a16:creationId xmlns:a16="http://schemas.microsoft.com/office/drawing/2014/main" id="{71AD4168-0AD8-45DF-B6FD-87BAC118F3CC}"/>
                </a:ext>
              </a:extLst>
            </p:cNvPr>
            <p:cNvSpPr/>
            <p:nvPr/>
          </p:nvSpPr>
          <p:spPr>
            <a:xfrm>
              <a:off x="8346374" y="680944"/>
              <a:ext cx="685088" cy="27929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52" name="Rectangle 351">
              <a:extLst>
                <a:ext uri="{FF2B5EF4-FFF2-40B4-BE49-F238E27FC236}">
                  <a16:creationId xmlns:a16="http://schemas.microsoft.com/office/drawing/2014/main" id="{C5B427EC-61F0-4FE2-B1E6-68995E80EDBC}"/>
                </a:ext>
              </a:extLst>
            </p:cNvPr>
            <p:cNvSpPr/>
            <p:nvPr/>
          </p:nvSpPr>
          <p:spPr>
            <a:xfrm>
              <a:off x="7675415" y="680944"/>
              <a:ext cx="677829" cy="27929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53" name="Rectangle 352">
              <a:extLst>
                <a:ext uri="{FF2B5EF4-FFF2-40B4-BE49-F238E27FC236}">
                  <a16:creationId xmlns:a16="http://schemas.microsoft.com/office/drawing/2014/main" id="{BBE7EA4B-C522-42A0-8302-0EB8948F128C}"/>
                </a:ext>
              </a:extLst>
            </p:cNvPr>
            <p:cNvSpPr/>
            <p:nvPr/>
          </p:nvSpPr>
          <p:spPr>
            <a:xfrm>
              <a:off x="6313468" y="680256"/>
              <a:ext cx="688949" cy="27929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grpSp>
      <p:grpSp>
        <p:nvGrpSpPr>
          <p:cNvPr id="615" name="Group 614">
            <a:extLst>
              <a:ext uri="{FF2B5EF4-FFF2-40B4-BE49-F238E27FC236}">
                <a16:creationId xmlns:a16="http://schemas.microsoft.com/office/drawing/2014/main" id="{52E44E9E-511B-4924-AC04-607990251D3D}"/>
              </a:ext>
            </a:extLst>
          </p:cNvPr>
          <p:cNvGrpSpPr/>
          <p:nvPr/>
        </p:nvGrpSpPr>
        <p:grpSpPr>
          <a:xfrm>
            <a:off x="3323080" y="1413430"/>
            <a:ext cx="5406582" cy="4043915"/>
            <a:chOff x="11555136" y="-2434901"/>
            <a:chExt cx="5406582" cy="4043915"/>
          </a:xfrm>
        </p:grpSpPr>
        <p:sp>
          <p:nvSpPr>
            <p:cNvPr id="563" name="Rectangle 562">
              <a:extLst>
                <a:ext uri="{FF2B5EF4-FFF2-40B4-BE49-F238E27FC236}">
                  <a16:creationId xmlns:a16="http://schemas.microsoft.com/office/drawing/2014/main" id="{562C6E34-9739-4C8A-912F-1A3316298F51}"/>
                </a:ext>
              </a:extLst>
            </p:cNvPr>
            <p:cNvSpPr/>
            <p:nvPr/>
          </p:nvSpPr>
          <p:spPr>
            <a:xfrm>
              <a:off x="14271089" y="-2433772"/>
              <a:ext cx="2688373" cy="4041896"/>
            </a:xfrm>
            <a:prstGeom prst="rect">
              <a:avLst/>
            </a:prstGeom>
            <a:solidFill>
              <a:schemeClr val="bg1">
                <a:lumMod val="95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564" name="Rectangle 563">
              <a:extLst>
                <a:ext uri="{FF2B5EF4-FFF2-40B4-BE49-F238E27FC236}">
                  <a16:creationId xmlns:a16="http://schemas.microsoft.com/office/drawing/2014/main" id="{E124C46E-A5EB-49B0-BC27-54AD1FE5A821}"/>
                </a:ext>
              </a:extLst>
            </p:cNvPr>
            <p:cNvSpPr/>
            <p:nvPr/>
          </p:nvSpPr>
          <p:spPr>
            <a:xfrm>
              <a:off x="11555273" y="-2434773"/>
              <a:ext cx="2716091" cy="4043787"/>
            </a:xfrm>
            <a:prstGeom prst="rect">
              <a:avLst/>
            </a:prstGeom>
            <a:solidFill>
              <a:schemeClr val="bg1">
                <a:lumMod val="95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565" name="Rectangle 564">
              <a:extLst>
                <a:ext uri="{FF2B5EF4-FFF2-40B4-BE49-F238E27FC236}">
                  <a16:creationId xmlns:a16="http://schemas.microsoft.com/office/drawing/2014/main" id="{AA5184D8-3F3A-47E4-8E43-99C865CD9943}"/>
                </a:ext>
              </a:extLst>
            </p:cNvPr>
            <p:cNvSpPr/>
            <p:nvPr/>
          </p:nvSpPr>
          <p:spPr>
            <a:xfrm>
              <a:off x="11689774" y="-2019531"/>
              <a:ext cx="2478654" cy="235780"/>
            </a:xfrm>
            <a:prstGeom prst="rect">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de-CH" dirty="0">
                <a:solidFill>
                  <a:schemeClr val="tx1"/>
                </a:solidFill>
              </a:endParaRPr>
            </a:p>
          </p:txBody>
        </p:sp>
        <p:sp>
          <p:nvSpPr>
            <p:cNvPr id="566" name="Rectangle 565">
              <a:extLst>
                <a:ext uri="{FF2B5EF4-FFF2-40B4-BE49-F238E27FC236}">
                  <a16:creationId xmlns:a16="http://schemas.microsoft.com/office/drawing/2014/main" id="{58D7AEE2-3BF9-4119-95F2-B06B54CCDBD9}"/>
                </a:ext>
              </a:extLst>
            </p:cNvPr>
            <p:cNvSpPr/>
            <p:nvPr/>
          </p:nvSpPr>
          <p:spPr>
            <a:xfrm rot="5400000">
              <a:off x="11703556" y="-1701379"/>
              <a:ext cx="853300" cy="880872"/>
            </a:xfrm>
            <a:prstGeom prst="rect">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de-CH" dirty="0">
                <a:solidFill>
                  <a:schemeClr val="tx1"/>
                </a:solidFill>
              </a:endParaRPr>
            </a:p>
          </p:txBody>
        </p:sp>
        <p:sp>
          <p:nvSpPr>
            <p:cNvPr id="567" name="Rectangle 566">
              <a:extLst>
                <a:ext uri="{FF2B5EF4-FFF2-40B4-BE49-F238E27FC236}">
                  <a16:creationId xmlns:a16="http://schemas.microsoft.com/office/drawing/2014/main" id="{94C11065-CA70-4E51-A0AF-F19510A6E81D}"/>
                </a:ext>
              </a:extLst>
            </p:cNvPr>
            <p:cNvSpPr/>
            <p:nvPr/>
          </p:nvSpPr>
          <p:spPr>
            <a:xfrm rot="5400000">
              <a:off x="13390657" y="-2265339"/>
              <a:ext cx="157897" cy="1397641"/>
            </a:xfrm>
            <a:prstGeom prst="rect">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de-CH" dirty="0">
                <a:solidFill>
                  <a:schemeClr val="tx1"/>
                </a:solidFill>
              </a:endParaRPr>
            </a:p>
          </p:txBody>
        </p:sp>
        <p:sp>
          <p:nvSpPr>
            <p:cNvPr id="568" name="Rectangle 567">
              <a:extLst>
                <a:ext uri="{FF2B5EF4-FFF2-40B4-BE49-F238E27FC236}">
                  <a16:creationId xmlns:a16="http://schemas.microsoft.com/office/drawing/2014/main" id="{4D57EE97-9C4E-463D-921D-F423B31517E7}"/>
                </a:ext>
              </a:extLst>
            </p:cNvPr>
            <p:cNvSpPr/>
            <p:nvPr/>
          </p:nvSpPr>
          <p:spPr>
            <a:xfrm rot="5400000">
              <a:off x="13169533" y="-1723745"/>
              <a:ext cx="170242" cy="967737"/>
            </a:xfrm>
            <a:prstGeom prst="rect">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de-CH" dirty="0">
                <a:solidFill>
                  <a:schemeClr val="tx1"/>
                </a:solidFill>
              </a:endParaRPr>
            </a:p>
          </p:txBody>
        </p:sp>
        <p:sp>
          <p:nvSpPr>
            <p:cNvPr id="569" name="Rectangle 568">
              <a:extLst>
                <a:ext uri="{FF2B5EF4-FFF2-40B4-BE49-F238E27FC236}">
                  <a16:creationId xmlns:a16="http://schemas.microsoft.com/office/drawing/2014/main" id="{B21AD164-BF30-4294-B76A-57078D81D3AF}"/>
                </a:ext>
              </a:extLst>
            </p:cNvPr>
            <p:cNvSpPr/>
            <p:nvPr/>
          </p:nvSpPr>
          <p:spPr>
            <a:xfrm rot="5400000">
              <a:off x="13390657" y="-1624395"/>
              <a:ext cx="157897" cy="1397640"/>
            </a:xfrm>
            <a:prstGeom prst="rect">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de-CH" dirty="0">
                <a:solidFill>
                  <a:schemeClr val="tx1"/>
                </a:solidFill>
              </a:endParaRPr>
            </a:p>
          </p:txBody>
        </p:sp>
        <p:sp>
          <p:nvSpPr>
            <p:cNvPr id="570" name="Rectangle 569">
              <a:extLst>
                <a:ext uri="{FF2B5EF4-FFF2-40B4-BE49-F238E27FC236}">
                  <a16:creationId xmlns:a16="http://schemas.microsoft.com/office/drawing/2014/main" id="{97BDC080-9616-4E57-82A0-8D66D5EC37B5}"/>
                </a:ext>
              </a:extLst>
            </p:cNvPr>
            <p:cNvSpPr/>
            <p:nvPr/>
          </p:nvSpPr>
          <p:spPr>
            <a:xfrm>
              <a:off x="13586276" y="-2432281"/>
              <a:ext cx="685088" cy="27929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571" name="Rectangle 570">
              <a:extLst>
                <a:ext uri="{FF2B5EF4-FFF2-40B4-BE49-F238E27FC236}">
                  <a16:creationId xmlns:a16="http://schemas.microsoft.com/office/drawing/2014/main" id="{26784FC9-ABBB-45DC-A383-3EDC2AF306A6}"/>
                </a:ext>
              </a:extLst>
            </p:cNvPr>
            <p:cNvSpPr/>
            <p:nvPr/>
          </p:nvSpPr>
          <p:spPr>
            <a:xfrm>
              <a:off x="12915317" y="-2432281"/>
              <a:ext cx="677829" cy="27929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572" name="Rectangle 571">
              <a:extLst>
                <a:ext uri="{FF2B5EF4-FFF2-40B4-BE49-F238E27FC236}">
                  <a16:creationId xmlns:a16="http://schemas.microsoft.com/office/drawing/2014/main" id="{5981222C-A93E-4FEC-9E09-5B08D2354F51}"/>
                </a:ext>
              </a:extLst>
            </p:cNvPr>
            <p:cNvSpPr/>
            <p:nvPr/>
          </p:nvSpPr>
          <p:spPr>
            <a:xfrm>
              <a:off x="11555136" y="-2432281"/>
              <a:ext cx="688949" cy="27929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594" name="Rectangle 593">
              <a:extLst>
                <a:ext uri="{FF2B5EF4-FFF2-40B4-BE49-F238E27FC236}">
                  <a16:creationId xmlns:a16="http://schemas.microsoft.com/office/drawing/2014/main" id="{8DBFFC76-30DB-4009-BE25-B9FCFBD7ED5C}"/>
                </a:ext>
              </a:extLst>
            </p:cNvPr>
            <p:cNvSpPr/>
            <p:nvPr/>
          </p:nvSpPr>
          <p:spPr>
            <a:xfrm>
              <a:off x="16291385" y="-2434901"/>
              <a:ext cx="670333" cy="282020"/>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595" name="Rectangle 594">
              <a:extLst>
                <a:ext uri="{FF2B5EF4-FFF2-40B4-BE49-F238E27FC236}">
                  <a16:creationId xmlns:a16="http://schemas.microsoft.com/office/drawing/2014/main" id="{E3E88E21-8D30-442B-9614-AC3BF7B7EB6D}"/>
                </a:ext>
              </a:extLst>
            </p:cNvPr>
            <p:cNvSpPr/>
            <p:nvPr/>
          </p:nvSpPr>
          <p:spPr>
            <a:xfrm>
              <a:off x="14917301" y="-2434203"/>
              <a:ext cx="702849" cy="281322"/>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596" name="Rectangle 595">
              <a:extLst>
                <a:ext uri="{FF2B5EF4-FFF2-40B4-BE49-F238E27FC236}">
                  <a16:creationId xmlns:a16="http://schemas.microsoft.com/office/drawing/2014/main" id="{7FA9F4DC-8690-4B39-8B9D-3C3B6E5667F9}"/>
                </a:ext>
              </a:extLst>
            </p:cNvPr>
            <p:cNvSpPr/>
            <p:nvPr/>
          </p:nvSpPr>
          <p:spPr>
            <a:xfrm>
              <a:off x="15614998" y="-2434901"/>
              <a:ext cx="677829" cy="282020"/>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cxnSp>
          <p:nvCxnSpPr>
            <p:cNvPr id="605" name="Straight Connector 604">
              <a:extLst>
                <a:ext uri="{FF2B5EF4-FFF2-40B4-BE49-F238E27FC236}">
                  <a16:creationId xmlns:a16="http://schemas.microsoft.com/office/drawing/2014/main" id="{290958BB-9A35-4E88-8988-95BD4054C6C2}"/>
                </a:ext>
              </a:extLst>
            </p:cNvPr>
            <p:cNvCxnSpPr>
              <a:cxnSpLocks/>
            </p:cNvCxnSpPr>
            <p:nvPr/>
          </p:nvCxnSpPr>
          <p:spPr>
            <a:xfrm>
              <a:off x="16958367" y="-2425051"/>
              <a:ext cx="0" cy="4033175"/>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6" name="Straight Connector 605">
              <a:extLst>
                <a:ext uri="{FF2B5EF4-FFF2-40B4-BE49-F238E27FC236}">
                  <a16:creationId xmlns:a16="http://schemas.microsoft.com/office/drawing/2014/main" id="{AB8FC01B-59BB-47CF-9D78-0BADFA5997E6}"/>
                </a:ext>
              </a:extLst>
            </p:cNvPr>
            <p:cNvCxnSpPr>
              <a:cxnSpLocks/>
            </p:cNvCxnSpPr>
            <p:nvPr/>
          </p:nvCxnSpPr>
          <p:spPr>
            <a:xfrm>
              <a:off x="14271364" y="-2434901"/>
              <a:ext cx="0" cy="404302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610" name="Rectangle 609">
              <a:extLst>
                <a:ext uri="{FF2B5EF4-FFF2-40B4-BE49-F238E27FC236}">
                  <a16:creationId xmlns:a16="http://schemas.microsoft.com/office/drawing/2014/main" id="{C74E3E8B-4ADE-4E96-B1E6-D7EAF523F392}"/>
                </a:ext>
              </a:extLst>
            </p:cNvPr>
            <p:cNvSpPr/>
            <p:nvPr/>
          </p:nvSpPr>
          <p:spPr>
            <a:xfrm>
              <a:off x="14391615" y="-2019531"/>
              <a:ext cx="2478654" cy="235780"/>
            </a:xfrm>
            <a:prstGeom prst="rect">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de-CH" dirty="0">
                <a:solidFill>
                  <a:schemeClr val="tx1"/>
                </a:solidFill>
              </a:endParaRPr>
            </a:p>
          </p:txBody>
        </p:sp>
        <p:sp>
          <p:nvSpPr>
            <p:cNvPr id="611" name="Rectangle 610">
              <a:extLst>
                <a:ext uri="{FF2B5EF4-FFF2-40B4-BE49-F238E27FC236}">
                  <a16:creationId xmlns:a16="http://schemas.microsoft.com/office/drawing/2014/main" id="{7986414C-987B-40A3-BE75-8E467880F904}"/>
                </a:ext>
              </a:extLst>
            </p:cNvPr>
            <p:cNvSpPr/>
            <p:nvPr/>
          </p:nvSpPr>
          <p:spPr>
            <a:xfrm rot="5400000">
              <a:off x="14405397" y="-1701379"/>
              <a:ext cx="853300" cy="880872"/>
            </a:xfrm>
            <a:prstGeom prst="rect">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de-CH" dirty="0">
                <a:solidFill>
                  <a:schemeClr val="tx1"/>
                </a:solidFill>
              </a:endParaRPr>
            </a:p>
          </p:txBody>
        </p:sp>
        <p:sp>
          <p:nvSpPr>
            <p:cNvPr id="612" name="Rectangle 611">
              <a:extLst>
                <a:ext uri="{FF2B5EF4-FFF2-40B4-BE49-F238E27FC236}">
                  <a16:creationId xmlns:a16="http://schemas.microsoft.com/office/drawing/2014/main" id="{12002DF6-EE17-4A80-BCBA-5210C38B334D}"/>
                </a:ext>
              </a:extLst>
            </p:cNvPr>
            <p:cNvSpPr/>
            <p:nvPr/>
          </p:nvSpPr>
          <p:spPr>
            <a:xfrm rot="5400000">
              <a:off x="16092498" y="-2265339"/>
              <a:ext cx="157897" cy="1397641"/>
            </a:xfrm>
            <a:prstGeom prst="rect">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de-CH" dirty="0">
                <a:solidFill>
                  <a:schemeClr val="tx1"/>
                </a:solidFill>
              </a:endParaRPr>
            </a:p>
          </p:txBody>
        </p:sp>
        <p:sp>
          <p:nvSpPr>
            <p:cNvPr id="613" name="Rectangle 612">
              <a:extLst>
                <a:ext uri="{FF2B5EF4-FFF2-40B4-BE49-F238E27FC236}">
                  <a16:creationId xmlns:a16="http://schemas.microsoft.com/office/drawing/2014/main" id="{BF75DA98-D48F-4086-B164-3214EE27F881}"/>
                </a:ext>
              </a:extLst>
            </p:cNvPr>
            <p:cNvSpPr/>
            <p:nvPr/>
          </p:nvSpPr>
          <p:spPr>
            <a:xfrm rot="5400000">
              <a:off x="15871374" y="-1723745"/>
              <a:ext cx="170242" cy="967737"/>
            </a:xfrm>
            <a:prstGeom prst="rect">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de-CH" dirty="0">
                <a:solidFill>
                  <a:schemeClr val="tx1"/>
                </a:solidFill>
              </a:endParaRPr>
            </a:p>
          </p:txBody>
        </p:sp>
        <p:sp>
          <p:nvSpPr>
            <p:cNvPr id="614" name="Rectangle 613">
              <a:extLst>
                <a:ext uri="{FF2B5EF4-FFF2-40B4-BE49-F238E27FC236}">
                  <a16:creationId xmlns:a16="http://schemas.microsoft.com/office/drawing/2014/main" id="{C31A31E4-C433-4CC7-B96F-293D4F638E6C}"/>
                </a:ext>
              </a:extLst>
            </p:cNvPr>
            <p:cNvSpPr/>
            <p:nvPr/>
          </p:nvSpPr>
          <p:spPr>
            <a:xfrm rot="5400000">
              <a:off x="16092498" y="-1624395"/>
              <a:ext cx="157897" cy="1397640"/>
            </a:xfrm>
            <a:prstGeom prst="rect">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de-CH" dirty="0">
                <a:solidFill>
                  <a:schemeClr val="tx1"/>
                </a:solidFill>
              </a:endParaRPr>
            </a:p>
          </p:txBody>
        </p:sp>
      </p:grpSp>
      <p:grpSp>
        <p:nvGrpSpPr>
          <p:cNvPr id="649" name="Group 648">
            <a:extLst>
              <a:ext uri="{FF2B5EF4-FFF2-40B4-BE49-F238E27FC236}">
                <a16:creationId xmlns:a16="http://schemas.microsoft.com/office/drawing/2014/main" id="{52E3A80E-256F-4A42-A443-C5D365A8D0C0}"/>
              </a:ext>
            </a:extLst>
          </p:cNvPr>
          <p:cNvGrpSpPr/>
          <p:nvPr/>
        </p:nvGrpSpPr>
        <p:grpSpPr>
          <a:xfrm>
            <a:off x="3321985" y="1413430"/>
            <a:ext cx="5403232" cy="4041894"/>
            <a:chOff x="-2581791" y="1287533"/>
            <a:chExt cx="5403232" cy="4041894"/>
          </a:xfrm>
        </p:grpSpPr>
        <p:sp>
          <p:nvSpPr>
            <p:cNvPr id="618" name="Rectangle 617">
              <a:extLst>
                <a:ext uri="{FF2B5EF4-FFF2-40B4-BE49-F238E27FC236}">
                  <a16:creationId xmlns:a16="http://schemas.microsoft.com/office/drawing/2014/main" id="{34D9BAC1-6B51-4974-9F27-31F239EA9F3D}"/>
                </a:ext>
              </a:extLst>
            </p:cNvPr>
            <p:cNvSpPr/>
            <p:nvPr/>
          </p:nvSpPr>
          <p:spPr>
            <a:xfrm>
              <a:off x="-2581654" y="1288566"/>
              <a:ext cx="2716091" cy="4040859"/>
            </a:xfrm>
            <a:prstGeom prst="rect">
              <a:avLst/>
            </a:prstGeom>
            <a:solidFill>
              <a:schemeClr val="bg1">
                <a:lumMod val="95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619" name="Rectangle 618">
              <a:extLst>
                <a:ext uri="{FF2B5EF4-FFF2-40B4-BE49-F238E27FC236}">
                  <a16:creationId xmlns:a16="http://schemas.microsoft.com/office/drawing/2014/main" id="{F9D1FF7E-EA1D-4169-B23B-DD20865792F5}"/>
                </a:ext>
              </a:extLst>
            </p:cNvPr>
            <p:cNvSpPr/>
            <p:nvPr/>
          </p:nvSpPr>
          <p:spPr>
            <a:xfrm>
              <a:off x="-2446585" y="1700721"/>
              <a:ext cx="2478654" cy="235780"/>
            </a:xfrm>
            <a:prstGeom prst="rect">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de-CH" dirty="0">
                <a:solidFill>
                  <a:schemeClr val="tx1"/>
                </a:solidFill>
              </a:endParaRPr>
            </a:p>
          </p:txBody>
        </p:sp>
        <p:sp>
          <p:nvSpPr>
            <p:cNvPr id="620" name="Rectangle 619">
              <a:extLst>
                <a:ext uri="{FF2B5EF4-FFF2-40B4-BE49-F238E27FC236}">
                  <a16:creationId xmlns:a16="http://schemas.microsoft.com/office/drawing/2014/main" id="{40EC77A8-1825-4A10-B781-034515AB9639}"/>
                </a:ext>
              </a:extLst>
            </p:cNvPr>
            <p:cNvSpPr/>
            <p:nvPr/>
          </p:nvSpPr>
          <p:spPr>
            <a:xfrm rot="5400000">
              <a:off x="-2432803" y="2018873"/>
              <a:ext cx="853300" cy="880872"/>
            </a:xfrm>
            <a:prstGeom prst="rect">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de-CH" dirty="0">
                <a:solidFill>
                  <a:schemeClr val="tx1"/>
                </a:solidFill>
              </a:endParaRPr>
            </a:p>
          </p:txBody>
        </p:sp>
        <p:sp>
          <p:nvSpPr>
            <p:cNvPr id="621" name="Rectangle 620">
              <a:extLst>
                <a:ext uri="{FF2B5EF4-FFF2-40B4-BE49-F238E27FC236}">
                  <a16:creationId xmlns:a16="http://schemas.microsoft.com/office/drawing/2014/main" id="{A2A1446B-8C8B-4361-872D-A0D8935CC6D2}"/>
                </a:ext>
              </a:extLst>
            </p:cNvPr>
            <p:cNvSpPr/>
            <p:nvPr/>
          </p:nvSpPr>
          <p:spPr>
            <a:xfrm rot="5400000">
              <a:off x="-745702" y="1454913"/>
              <a:ext cx="157897" cy="1397641"/>
            </a:xfrm>
            <a:prstGeom prst="rect">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de-CH" dirty="0">
                <a:solidFill>
                  <a:schemeClr val="tx1"/>
                </a:solidFill>
              </a:endParaRPr>
            </a:p>
          </p:txBody>
        </p:sp>
        <p:sp>
          <p:nvSpPr>
            <p:cNvPr id="622" name="Rectangle 621">
              <a:extLst>
                <a:ext uri="{FF2B5EF4-FFF2-40B4-BE49-F238E27FC236}">
                  <a16:creationId xmlns:a16="http://schemas.microsoft.com/office/drawing/2014/main" id="{66ED7511-F800-442A-83C7-61461D5B9FE3}"/>
                </a:ext>
              </a:extLst>
            </p:cNvPr>
            <p:cNvSpPr/>
            <p:nvPr/>
          </p:nvSpPr>
          <p:spPr>
            <a:xfrm rot="5400000">
              <a:off x="-966826" y="1996507"/>
              <a:ext cx="170242" cy="967737"/>
            </a:xfrm>
            <a:prstGeom prst="rect">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de-CH" dirty="0">
                <a:solidFill>
                  <a:schemeClr val="tx1"/>
                </a:solidFill>
              </a:endParaRPr>
            </a:p>
          </p:txBody>
        </p:sp>
        <p:sp>
          <p:nvSpPr>
            <p:cNvPr id="623" name="Rectangle 622">
              <a:extLst>
                <a:ext uri="{FF2B5EF4-FFF2-40B4-BE49-F238E27FC236}">
                  <a16:creationId xmlns:a16="http://schemas.microsoft.com/office/drawing/2014/main" id="{748BBEB8-F1BE-4350-BA6D-DD405957534E}"/>
                </a:ext>
              </a:extLst>
            </p:cNvPr>
            <p:cNvSpPr/>
            <p:nvPr/>
          </p:nvSpPr>
          <p:spPr>
            <a:xfrm rot="5400000">
              <a:off x="-745702" y="2095857"/>
              <a:ext cx="157897" cy="1397640"/>
            </a:xfrm>
            <a:prstGeom prst="rect">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de-CH" dirty="0">
                <a:solidFill>
                  <a:schemeClr val="tx1"/>
                </a:solidFill>
              </a:endParaRPr>
            </a:p>
          </p:txBody>
        </p:sp>
        <p:sp>
          <p:nvSpPr>
            <p:cNvPr id="624" name="Rectangle 623">
              <a:extLst>
                <a:ext uri="{FF2B5EF4-FFF2-40B4-BE49-F238E27FC236}">
                  <a16:creationId xmlns:a16="http://schemas.microsoft.com/office/drawing/2014/main" id="{B69F6C2E-BE33-4241-A6C5-33E70A21F2FF}"/>
                </a:ext>
              </a:extLst>
            </p:cNvPr>
            <p:cNvSpPr/>
            <p:nvPr/>
          </p:nvSpPr>
          <p:spPr>
            <a:xfrm>
              <a:off x="-541201" y="1288025"/>
              <a:ext cx="677689" cy="27929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625" name="Rectangle 624">
              <a:extLst>
                <a:ext uri="{FF2B5EF4-FFF2-40B4-BE49-F238E27FC236}">
                  <a16:creationId xmlns:a16="http://schemas.microsoft.com/office/drawing/2014/main" id="{EA11763E-B61E-4D0A-91D0-956EC670B082}"/>
                </a:ext>
              </a:extLst>
            </p:cNvPr>
            <p:cNvSpPr/>
            <p:nvPr/>
          </p:nvSpPr>
          <p:spPr>
            <a:xfrm>
              <a:off x="-1221610" y="1288895"/>
              <a:ext cx="680409" cy="27929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626" name="Rectangle 625">
              <a:extLst>
                <a:ext uri="{FF2B5EF4-FFF2-40B4-BE49-F238E27FC236}">
                  <a16:creationId xmlns:a16="http://schemas.microsoft.com/office/drawing/2014/main" id="{C885DEF1-FB0E-4FFF-AA2B-8D561B23D2E9}"/>
                </a:ext>
              </a:extLst>
            </p:cNvPr>
            <p:cNvSpPr/>
            <p:nvPr/>
          </p:nvSpPr>
          <p:spPr>
            <a:xfrm>
              <a:off x="-2581791" y="1288895"/>
              <a:ext cx="688949" cy="27929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628" name="Rectangle 627">
              <a:extLst>
                <a:ext uri="{FF2B5EF4-FFF2-40B4-BE49-F238E27FC236}">
                  <a16:creationId xmlns:a16="http://schemas.microsoft.com/office/drawing/2014/main" id="{95E5CE23-0DC3-43F1-9A3F-3F1DC7E55DBE}"/>
                </a:ext>
              </a:extLst>
            </p:cNvPr>
            <p:cNvSpPr/>
            <p:nvPr/>
          </p:nvSpPr>
          <p:spPr>
            <a:xfrm>
              <a:off x="134713" y="3581709"/>
              <a:ext cx="2686728" cy="1747718"/>
            </a:xfrm>
            <a:prstGeom prst="rect">
              <a:avLst/>
            </a:prstGeom>
            <a:solidFill>
              <a:schemeClr val="bg1">
                <a:lumMod val="95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629" name="Rectangle 628">
              <a:extLst>
                <a:ext uri="{FF2B5EF4-FFF2-40B4-BE49-F238E27FC236}">
                  <a16:creationId xmlns:a16="http://schemas.microsoft.com/office/drawing/2014/main" id="{43BD4B44-90B3-427B-B831-D3A77993F98F}"/>
                </a:ext>
              </a:extLst>
            </p:cNvPr>
            <p:cNvSpPr/>
            <p:nvPr/>
          </p:nvSpPr>
          <p:spPr>
            <a:xfrm>
              <a:off x="258093" y="4047630"/>
              <a:ext cx="2478654" cy="235780"/>
            </a:xfrm>
            <a:prstGeom prst="rect">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de-CH" dirty="0">
                <a:solidFill>
                  <a:schemeClr val="tx1"/>
                </a:solidFill>
              </a:endParaRPr>
            </a:p>
          </p:txBody>
        </p:sp>
        <p:sp>
          <p:nvSpPr>
            <p:cNvPr id="630" name="Rectangle 629">
              <a:extLst>
                <a:ext uri="{FF2B5EF4-FFF2-40B4-BE49-F238E27FC236}">
                  <a16:creationId xmlns:a16="http://schemas.microsoft.com/office/drawing/2014/main" id="{D399D71E-C833-4BDC-B895-068CE71DFE29}"/>
                </a:ext>
              </a:extLst>
            </p:cNvPr>
            <p:cNvSpPr/>
            <p:nvPr/>
          </p:nvSpPr>
          <p:spPr>
            <a:xfrm rot="5400000">
              <a:off x="271875" y="4365782"/>
              <a:ext cx="853300" cy="880872"/>
            </a:xfrm>
            <a:prstGeom prst="rect">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de-CH" dirty="0">
                <a:solidFill>
                  <a:schemeClr val="tx1"/>
                </a:solidFill>
              </a:endParaRPr>
            </a:p>
          </p:txBody>
        </p:sp>
        <p:sp>
          <p:nvSpPr>
            <p:cNvPr id="631" name="Rectangle 630">
              <a:extLst>
                <a:ext uri="{FF2B5EF4-FFF2-40B4-BE49-F238E27FC236}">
                  <a16:creationId xmlns:a16="http://schemas.microsoft.com/office/drawing/2014/main" id="{958571E9-0585-4B9D-B512-90CBF0024FEF}"/>
                </a:ext>
              </a:extLst>
            </p:cNvPr>
            <p:cNvSpPr/>
            <p:nvPr/>
          </p:nvSpPr>
          <p:spPr>
            <a:xfrm rot="5400000">
              <a:off x="1958976" y="3801822"/>
              <a:ext cx="157897" cy="1397641"/>
            </a:xfrm>
            <a:prstGeom prst="rect">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de-CH" dirty="0">
                <a:solidFill>
                  <a:schemeClr val="tx1"/>
                </a:solidFill>
              </a:endParaRPr>
            </a:p>
          </p:txBody>
        </p:sp>
        <p:sp>
          <p:nvSpPr>
            <p:cNvPr id="632" name="Rectangle 631">
              <a:extLst>
                <a:ext uri="{FF2B5EF4-FFF2-40B4-BE49-F238E27FC236}">
                  <a16:creationId xmlns:a16="http://schemas.microsoft.com/office/drawing/2014/main" id="{469FB1EF-04F3-4AB6-9822-746C9618AB48}"/>
                </a:ext>
              </a:extLst>
            </p:cNvPr>
            <p:cNvSpPr/>
            <p:nvPr/>
          </p:nvSpPr>
          <p:spPr>
            <a:xfrm rot="5400000">
              <a:off x="1737852" y="4343416"/>
              <a:ext cx="170242" cy="967737"/>
            </a:xfrm>
            <a:prstGeom prst="rect">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de-CH" dirty="0">
                <a:solidFill>
                  <a:schemeClr val="tx1"/>
                </a:solidFill>
              </a:endParaRPr>
            </a:p>
          </p:txBody>
        </p:sp>
        <p:sp>
          <p:nvSpPr>
            <p:cNvPr id="633" name="Rectangle 632">
              <a:extLst>
                <a:ext uri="{FF2B5EF4-FFF2-40B4-BE49-F238E27FC236}">
                  <a16:creationId xmlns:a16="http://schemas.microsoft.com/office/drawing/2014/main" id="{1A5CBCA5-8B6E-40D0-A1C6-131A27D4E01E}"/>
                </a:ext>
              </a:extLst>
            </p:cNvPr>
            <p:cNvSpPr/>
            <p:nvPr/>
          </p:nvSpPr>
          <p:spPr>
            <a:xfrm rot="5400000">
              <a:off x="1958976" y="4442765"/>
              <a:ext cx="157897" cy="1397640"/>
            </a:xfrm>
            <a:prstGeom prst="rect">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de-CH" dirty="0">
                <a:solidFill>
                  <a:schemeClr val="tx1"/>
                </a:solidFill>
              </a:endParaRPr>
            </a:p>
          </p:txBody>
        </p:sp>
        <p:cxnSp>
          <p:nvCxnSpPr>
            <p:cNvPr id="645" name="Straight Connector 644">
              <a:extLst>
                <a:ext uri="{FF2B5EF4-FFF2-40B4-BE49-F238E27FC236}">
                  <a16:creationId xmlns:a16="http://schemas.microsoft.com/office/drawing/2014/main" id="{D84F946D-CEA2-4DDE-B8DB-21FBF2A24407}"/>
                </a:ext>
              </a:extLst>
            </p:cNvPr>
            <p:cNvCxnSpPr>
              <a:cxnSpLocks/>
            </p:cNvCxnSpPr>
            <p:nvPr/>
          </p:nvCxnSpPr>
          <p:spPr>
            <a:xfrm>
              <a:off x="2821440" y="1295360"/>
              <a:ext cx="0" cy="4033175"/>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634" name="Rectangle 633">
              <a:extLst>
                <a:ext uri="{FF2B5EF4-FFF2-40B4-BE49-F238E27FC236}">
                  <a16:creationId xmlns:a16="http://schemas.microsoft.com/office/drawing/2014/main" id="{C2D5A464-9FA3-4838-97BB-B491A28B94B2}"/>
                </a:ext>
              </a:extLst>
            </p:cNvPr>
            <p:cNvSpPr/>
            <p:nvPr/>
          </p:nvSpPr>
          <p:spPr>
            <a:xfrm>
              <a:off x="2154596" y="3580604"/>
              <a:ext cx="666844" cy="27929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cxnSp>
          <p:nvCxnSpPr>
            <p:cNvPr id="647" name="Straight Connector 646">
              <a:extLst>
                <a:ext uri="{FF2B5EF4-FFF2-40B4-BE49-F238E27FC236}">
                  <a16:creationId xmlns:a16="http://schemas.microsoft.com/office/drawing/2014/main" id="{D636C480-566C-446B-B41F-1D43CC487287}"/>
                </a:ext>
              </a:extLst>
            </p:cNvPr>
            <p:cNvCxnSpPr>
              <a:cxnSpLocks/>
            </p:cNvCxnSpPr>
            <p:nvPr/>
          </p:nvCxnSpPr>
          <p:spPr>
            <a:xfrm>
              <a:off x="138419" y="3579331"/>
              <a:ext cx="267848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635" name="Rectangle 634">
              <a:extLst>
                <a:ext uri="{FF2B5EF4-FFF2-40B4-BE49-F238E27FC236}">
                  <a16:creationId xmlns:a16="http://schemas.microsoft.com/office/drawing/2014/main" id="{258E83EB-EEEA-4AA1-8532-BCA26A9B1AAE}"/>
                </a:ext>
              </a:extLst>
            </p:cNvPr>
            <p:cNvSpPr/>
            <p:nvPr/>
          </p:nvSpPr>
          <p:spPr>
            <a:xfrm>
              <a:off x="811096" y="3580604"/>
              <a:ext cx="677829" cy="27929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636" name="Rectangle 635">
              <a:extLst>
                <a:ext uri="{FF2B5EF4-FFF2-40B4-BE49-F238E27FC236}">
                  <a16:creationId xmlns:a16="http://schemas.microsoft.com/office/drawing/2014/main" id="{BF21D84D-71E1-412F-8DB8-72BE1D9B8FAC}"/>
                </a:ext>
              </a:extLst>
            </p:cNvPr>
            <p:cNvSpPr/>
            <p:nvPr/>
          </p:nvSpPr>
          <p:spPr>
            <a:xfrm>
              <a:off x="134575" y="3580604"/>
              <a:ext cx="677829" cy="27929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cxnSp>
          <p:nvCxnSpPr>
            <p:cNvPr id="646" name="Straight Connector 645">
              <a:extLst>
                <a:ext uri="{FF2B5EF4-FFF2-40B4-BE49-F238E27FC236}">
                  <a16:creationId xmlns:a16="http://schemas.microsoft.com/office/drawing/2014/main" id="{0CCD44B0-FF67-4993-B0F1-48E3B597366F}"/>
                </a:ext>
              </a:extLst>
            </p:cNvPr>
            <p:cNvCxnSpPr>
              <a:cxnSpLocks/>
            </p:cNvCxnSpPr>
            <p:nvPr/>
          </p:nvCxnSpPr>
          <p:spPr>
            <a:xfrm>
              <a:off x="134437" y="1287533"/>
              <a:ext cx="0" cy="404100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849" name="Group 848">
            <a:extLst>
              <a:ext uri="{FF2B5EF4-FFF2-40B4-BE49-F238E27FC236}">
                <a16:creationId xmlns:a16="http://schemas.microsoft.com/office/drawing/2014/main" id="{060AD2D1-57C8-4DFA-B773-0790026DE01E}"/>
              </a:ext>
            </a:extLst>
          </p:cNvPr>
          <p:cNvGrpSpPr/>
          <p:nvPr/>
        </p:nvGrpSpPr>
        <p:grpSpPr>
          <a:xfrm>
            <a:off x="2209800" y="1414462"/>
            <a:ext cx="1112321" cy="4041547"/>
            <a:chOff x="-3897626" y="-3133606"/>
            <a:chExt cx="1112321" cy="4041547"/>
          </a:xfrm>
        </p:grpSpPr>
        <p:sp>
          <p:nvSpPr>
            <p:cNvPr id="812" name="Rectangle 811">
              <a:extLst>
                <a:ext uri="{FF2B5EF4-FFF2-40B4-BE49-F238E27FC236}">
                  <a16:creationId xmlns:a16="http://schemas.microsoft.com/office/drawing/2014/main" id="{68874EF1-A01F-4134-8CA8-C68A8B0E8133}"/>
                </a:ext>
              </a:extLst>
            </p:cNvPr>
            <p:cNvSpPr/>
            <p:nvPr/>
          </p:nvSpPr>
          <p:spPr>
            <a:xfrm>
              <a:off x="-3713071" y="-3133605"/>
              <a:ext cx="927766" cy="153059"/>
            </a:xfrm>
            <a:prstGeom prst="rect">
              <a:avLst/>
            </a:prstGeom>
            <a:solidFill>
              <a:schemeClr val="bg1">
                <a:lumMod val="95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800" dirty="0">
                <a:solidFill>
                  <a:schemeClr val="tx1"/>
                </a:solidFill>
              </a:endParaRPr>
            </a:p>
          </p:txBody>
        </p:sp>
        <p:cxnSp>
          <p:nvCxnSpPr>
            <p:cNvPr id="813" name="Straight Connector 812">
              <a:extLst>
                <a:ext uri="{FF2B5EF4-FFF2-40B4-BE49-F238E27FC236}">
                  <a16:creationId xmlns:a16="http://schemas.microsoft.com/office/drawing/2014/main" id="{31DC86DA-4077-48B3-909F-C124F5D6B77E}"/>
                </a:ext>
              </a:extLst>
            </p:cNvPr>
            <p:cNvCxnSpPr>
              <a:cxnSpLocks/>
            </p:cNvCxnSpPr>
            <p:nvPr/>
          </p:nvCxnSpPr>
          <p:spPr>
            <a:xfrm flipV="1">
              <a:off x="-2852721" y="-3096559"/>
              <a:ext cx="0" cy="7606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4" name="Straight Connector 813">
              <a:extLst>
                <a:ext uri="{FF2B5EF4-FFF2-40B4-BE49-F238E27FC236}">
                  <a16:creationId xmlns:a16="http://schemas.microsoft.com/office/drawing/2014/main" id="{3D111519-DA6E-42A1-A2B7-970759EDDD10}"/>
                </a:ext>
              </a:extLst>
            </p:cNvPr>
            <p:cNvCxnSpPr>
              <a:cxnSpLocks/>
            </p:cNvCxnSpPr>
            <p:nvPr/>
          </p:nvCxnSpPr>
          <p:spPr>
            <a:xfrm rot="16200000" flipV="1">
              <a:off x="-2852721" y="-3096960"/>
              <a:ext cx="0" cy="7695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815" name="Rectangle 814">
              <a:extLst>
                <a:ext uri="{FF2B5EF4-FFF2-40B4-BE49-F238E27FC236}">
                  <a16:creationId xmlns:a16="http://schemas.microsoft.com/office/drawing/2014/main" id="{E6BF1207-A7E5-4C7B-A24F-EB36A3B12681}"/>
                </a:ext>
              </a:extLst>
            </p:cNvPr>
            <p:cNvSpPr/>
            <p:nvPr/>
          </p:nvSpPr>
          <p:spPr>
            <a:xfrm>
              <a:off x="-3897626" y="-3133606"/>
              <a:ext cx="184554" cy="4041547"/>
            </a:xfrm>
            <a:prstGeom prst="rect">
              <a:avLst/>
            </a:prstGeom>
            <a:solidFill>
              <a:schemeClr val="bg1">
                <a:lumMod val="85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800" dirty="0">
                <a:solidFill>
                  <a:schemeClr val="tx1"/>
                </a:solidFill>
              </a:endParaRPr>
            </a:p>
          </p:txBody>
        </p:sp>
        <p:sp>
          <p:nvSpPr>
            <p:cNvPr id="816" name="Rectangle 815">
              <a:extLst>
                <a:ext uri="{FF2B5EF4-FFF2-40B4-BE49-F238E27FC236}">
                  <a16:creationId xmlns:a16="http://schemas.microsoft.com/office/drawing/2014/main" id="{EAB0270B-F98B-43B3-9BC1-324632340184}"/>
                </a:ext>
              </a:extLst>
            </p:cNvPr>
            <p:cNvSpPr/>
            <p:nvPr/>
          </p:nvSpPr>
          <p:spPr>
            <a:xfrm rot="5400000">
              <a:off x="-3297129" y="-3152520"/>
              <a:ext cx="107933" cy="827358"/>
            </a:xfrm>
            <a:prstGeom prst="rect">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de-CH" dirty="0">
                <a:solidFill>
                  <a:schemeClr val="tx1"/>
                </a:solidFill>
              </a:endParaRPr>
            </a:p>
          </p:txBody>
        </p:sp>
        <p:sp>
          <p:nvSpPr>
            <p:cNvPr id="817" name="Rectangle 816">
              <a:extLst>
                <a:ext uri="{FF2B5EF4-FFF2-40B4-BE49-F238E27FC236}">
                  <a16:creationId xmlns:a16="http://schemas.microsoft.com/office/drawing/2014/main" id="{A7A44371-36C8-439E-A970-85BC20A00819}"/>
                </a:ext>
              </a:extLst>
            </p:cNvPr>
            <p:cNvSpPr/>
            <p:nvPr/>
          </p:nvSpPr>
          <p:spPr>
            <a:xfrm rot="5400000">
              <a:off x="-3297130" y="-2965713"/>
              <a:ext cx="107936" cy="827358"/>
            </a:xfrm>
            <a:prstGeom prst="rect">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de-CH" dirty="0">
                <a:solidFill>
                  <a:schemeClr val="tx1"/>
                </a:solidFill>
              </a:endParaRPr>
            </a:p>
          </p:txBody>
        </p:sp>
        <p:sp>
          <p:nvSpPr>
            <p:cNvPr id="818" name="Rectangle 817">
              <a:extLst>
                <a:ext uri="{FF2B5EF4-FFF2-40B4-BE49-F238E27FC236}">
                  <a16:creationId xmlns:a16="http://schemas.microsoft.com/office/drawing/2014/main" id="{F2D2596D-2138-4D9D-A93E-8600BBAE495D}"/>
                </a:ext>
              </a:extLst>
            </p:cNvPr>
            <p:cNvSpPr/>
            <p:nvPr/>
          </p:nvSpPr>
          <p:spPr>
            <a:xfrm rot="5400000">
              <a:off x="-3297131" y="-2778911"/>
              <a:ext cx="107934" cy="827358"/>
            </a:xfrm>
            <a:prstGeom prst="rect">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de-CH" dirty="0">
                <a:solidFill>
                  <a:schemeClr val="tx1"/>
                </a:solidFill>
              </a:endParaRPr>
            </a:p>
          </p:txBody>
        </p:sp>
        <p:sp>
          <p:nvSpPr>
            <p:cNvPr id="819" name="Rectangle 818">
              <a:extLst>
                <a:ext uri="{FF2B5EF4-FFF2-40B4-BE49-F238E27FC236}">
                  <a16:creationId xmlns:a16="http://schemas.microsoft.com/office/drawing/2014/main" id="{3B2211C0-8C7F-4DF6-938D-01E522727D2E}"/>
                </a:ext>
              </a:extLst>
            </p:cNvPr>
            <p:cNvSpPr/>
            <p:nvPr/>
          </p:nvSpPr>
          <p:spPr>
            <a:xfrm rot="5400000">
              <a:off x="-3428189" y="-2461049"/>
              <a:ext cx="99924" cy="557230"/>
            </a:xfrm>
            <a:prstGeom prst="rect">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de-CH" dirty="0">
                <a:solidFill>
                  <a:schemeClr val="tx1"/>
                </a:solidFill>
              </a:endParaRPr>
            </a:p>
          </p:txBody>
        </p:sp>
        <p:sp>
          <p:nvSpPr>
            <p:cNvPr id="837" name="Rectangle: Rounded Corners 836">
              <a:extLst>
                <a:ext uri="{FF2B5EF4-FFF2-40B4-BE49-F238E27FC236}">
                  <a16:creationId xmlns:a16="http://schemas.microsoft.com/office/drawing/2014/main" id="{494F2735-F994-40AE-A93D-B9F7EB6FD940}"/>
                </a:ext>
              </a:extLst>
            </p:cNvPr>
            <p:cNvSpPr/>
            <p:nvPr/>
          </p:nvSpPr>
          <p:spPr>
            <a:xfrm>
              <a:off x="-3852761" y="-2928866"/>
              <a:ext cx="82184" cy="81234"/>
            </a:xfrm>
            <a:prstGeom prst="roundRect">
              <a:avLst/>
            </a:prstGeom>
            <a:solidFill>
              <a:schemeClr val="bg1">
                <a:lumMod val="9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838" name="Rectangle: Rounded Corners 837">
              <a:extLst>
                <a:ext uri="{FF2B5EF4-FFF2-40B4-BE49-F238E27FC236}">
                  <a16:creationId xmlns:a16="http://schemas.microsoft.com/office/drawing/2014/main" id="{3F33534F-5A80-49CA-A9BF-43323B5C57E4}"/>
                </a:ext>
              </a:extLst>
            </p:cNvPr>
            <p:cNvSpPr/>
            <p:nvPr/>
          </p:nvSpPr>
          <p:spPr>
            <a:xfrm>
              <a:off x="-3852761" y="-2766109"/>
              <a:ext cx="82184" cy="81234"/>
            </a:xfrm>
            <a:prstGeom prst="roundRect">
              <a:avLst/>
            </a:prstGeom>
            <a:solidFill>
              <a:schemeClr val="bg1">
                <a:lumMod val="9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839" name="Rectangle: Rounded Corners 838">
              <a:extLst>
                <a:ext uri="{FF2B5EF4-FFF2-40B4-BE49-F238E27FC236}">
                  <a16:creationId xmlns:a16="http://schemas.microsoft.com/office/drawing/2014/main" id="{07BDA311-4ECF-4C8A-B5E2-152AEAB5D79E}"/>
                </a:ext>
              </a:extLst>
            </p:cNvPr>
            <p:cNvSpPr/>
            <p:nvPr/>
          </p:nvSpPr>
          <p:spPr>
            <a:xfrm>
              <a:off x="-3852761" y="-2603352"/>
              <a:ext cx="82184" cy="81234"/>
            </a:xfrm>
            <a:prstGeom prst="roundRect">
              <a:avLst/>
            </a:prstGeom>
            <a:solidFill>
              <a:schemeClr val="bg1">
                <a:lumMod val="9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840" name="Rectangle: Rounded Corners 839">
              <a:extLst>
                <a:ext uri="{FF2B5EF4-FFF2-40B4-BE49-F238E27FC236}">
                  <a16:creationId xmlns:a16="http://schemas.microsoft.com/office/drawing/2014/main" id="{B68FA97D-EA0E-4312-B2B2-88478B9FF4EA}"/>
                </a:ext>
              </a:extLst>
            </p:cNvPr>
            <p:cNvSpPr/>
            <p:nvPr/>
          </p:nvSpPr>
          <p:spPr>
            <a:xfrm>
              <a:off x="-3852761" y="-2440595"/>
              <a:ext cx="82184" cy="81234"/>
            </a:xfrm>
            <a:prstGeom prst="roundRect">
              <a:avLst/>
            </a:prstGeom>
            <a:solidFill>
              <a:schemeClr val="bg1">
                <a:lumMod val="9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841" name="Rectangle: Rounded Corners 840">
              <a:extLst>
                <a:ext uri="{FF2B5EF4-FFF2-40B4-BE49-F238E27FC236}">
                  <a16:creationId xmlns:a16="http://schemas.microsoft.com/office/drawing/2014/main" id="{2B871763-6B0E-40A9-9F0D-703550B4A8C8}"/>
                </a:ext>
              </a:extLst>
            </p:cNvPr>
            <p:cNvSpPr/>
            <p:nvPr/>
          </p:nvSpPr>
          <p:spPr>
            <a:xfrm>
              <a:off x="-3852761" y="-2277838"/>
              <a:ext cx="82184" cy="81234"/>
            </a:xfrm>
            <a:prstGeom prst="roundRect">
              <a:avLst/>
            </a:prstGeom>
            <a:solidFill>
              <a:schemeClr val="bg1">
                <a:lumMod val="9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842" name="Rectangle 841">
              <a:extLst>
                <a:ext uri="{FF2B5EF4-FFF2-40B4-BE49-F238E27FC236}">
                  <a16:creationId xmlns:a16="http://schemas.microsoft.com/office/drawing/2014/main" id="{303B0F6D-90A1-4EF9-8C34-9C0DAFE5D256}"/>
                </a:ext>
              </a:extLst>
            </p:cNvPr>
            <p:cNvSpPr/>
            <p:nvPr/>
          </p:nvSpPr>
          <p:spPr>
            <a:xfrm rot="5400000">
              <a:off x="-4053138" y="-1596614"/>
              <a:ext cx="1619947" cy="827358"/>
            </a:xfrm>
            <a:prstGeom prst="rect">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de-CH" dirty="0">
                <a:solidFill>
                  <a:schemeClr val="tx1"/>
                </a:solidFill>
              </a:endParaRPr>
            </a:p>
          </p:txBody>
        </p:sp>
        <p:cxnSp>
          <p:nvCxnSpPr>
            <p:cNvPr id="843" name="Straight Connector 842">
              <a:extLst>
                <a:ext uri="{FF2B5EF4-FFF2-40B4-BE49-F238E27FC236}">
                  <a16:creationId xmlns:a16="http://schemas.microsoft.com/office/drawing/2014/main" id="{D89A1802-AA6B-4667-961E-F0B1BF98A6BF}"/>
                </a:ext>
              </a:extLst>
            </p:cNvPr>
            <p:cNvCxnSpPr>
              <a:cxnSpLocks/>
            </p:cNvCxnSpPr>
            <p:nvPr/>
          </p:nvCxnSpPr>
          <p:spPr>
            <a:xfrm>
              <a:off x="-3810176" y="907941"/>
              <a:ext cx="1020043"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7" name="Straight Connector 846">
              <a:extLst>
                <a:ext uri="{FF2B5EF4-FFF2-40B4-BE49-F238E27FC236}">
                  <a16:creationId xmlns:a16="http://schemas.microsoft.com/office/drawing/2014/main" id="{1E6E820C-3444-4BB7-9FEA-35BCCC83F313}"/>
                </a:ext>
              </a:extLst>
            </p:cNvPr>
            <p:cNvCxnSpPr>
              <a:cxnSpLocks/>
            </p:cNvCxnSpPr>
            <p:nvPr/>
          </p:nvCxnSpPr>
          <p:spPr>
            <a:xfrm>
              <a:off x="-2785306" y="-3128411"/>
              <a:ext cx="0" cy="403635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54" name="Group 353">
            <a:extLst>
              <a:ext uri="{FF2B5EF4-FFF2-40B4-BE49-F238E27FC236}">
                <a16:creationId xmlns:a16="http://schemas.microsoft.com/office/drawing/2014/main" id="{74878100-D137-4EF4-BC0E-C408C7CA4FCC}"/>
              </a:ext>
            </a:extLst>
          </p:cNvPr>
          <p:cNvGrpSpPr/>
          <p:nvPr/>
        </p:nvGrpSpPr>
        <p:grpSpPr>
          <a:xfrm>
            <a:off x="4048359" y="2851786"/>
            <a:ext cx="1224195" cy="696674"/>
            <a:chOff x="7329106" y="4581069"/>
            <a:chExt cx="1224195" cy="696674"/>
          </a:xfrm>
        </p:grpSpPr>
        <p:sp>
          <p:nvSpPr>
            <p:cNvPr id="80" name="Rectangle 79">
              <a:extLst>
                <a:ext uri="{FF2B5EF4-FFF2-40B4-BE49-F238E27FC236}">
                  <a16:creationId xmlns:a16="http://schemas.microsoft.com/office/drawing/2014/main" id="{FB412242-3895-4345-807A-2DD4AAE404D3}"/>
                </a:ext>
              </a:extLst>
            </p:cNvPr>
            <p:cNvSpPr/>
            <p:nvPr/>
          </p:nvSpPr>
          <p:spPr>
            <a:xfrm>
              <a:off x="7329106" y="4581069"/>
              <a:ext cx="1224195" cy="696674"/>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de-CH" dirty="0">
                <a:solidFill>
                  <a:schemeClr val="tx1"/>
                </a:solidFill>
              </a:endParaRPr>
            </a:p>
          </p:txBody>
        </p:sp>
        <p:sp>
          <p:nvSpPr>
            <p:cNvPr id="81" name="Rectangle 80">
              <a:extLst>
                <a:ext uri="{FF2B5EF4-FFF2-40B4-BE49-F238E27FC236}">
                  <a16:creationId xmlns:a16="http://schemas.microsoft.com/office/drawing/2014/main" id="{F037F3AB-C3F2-4714-9293-3C6AFCD39ACC}"/>
                </a:ext>
              </a:extLst>
            </p:cNvPr>
            <p:cNvSpPr/>
            <p:nvPr/>
          </p:nvSpPr>
          <p:spPr>
            <a:xfrm>
              <a:off x="7339855" y="5130545"/>
              <a:ext cx="403903" cy="130902"/>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dirty="0">
                  <a:solidFill>
                    <a:schemeClr val="tx1"/>
                  </a:solidFill>
                </a:rPr>
                <a:t>Yes</a:t>
              </a:r>
              <a:endParaRPr lang="de-CH" sz="600" dirty="0">
                <a:solidFill>
                  <a:schemeClr val="tx1"/>
                </a:solidFill>
              </a:endParaRPr>
            </a:p>
          </p:txBody>
        </p:sp>
        <p:cxnSp>
          <p:nvCxnSpPr>
            <p:cNvPr id="83" name="Straight Connector 82">
              <a:extLst>
                <a:ext uri="{FF2B5EF4-FFF2-40B4-BE49-F238E27FC236}">
                  <a16:creationId xmlns:a16="http://schemas.microsoft.com/office/drawing/2014/main" id="{8491DB02-53C6-4A0C-A046-5ADB6AB400C7}"/>
                </a:ext>
              </a:extLst>
            </p:cNvPr>
            <p:cNvCxnSpPr>
              <a:cxnSpLocks/>
            </p:cNvCxnSpPr>
            <p:nvPr/>
          </p:nvCxnSpPr>
          <p:spPr>
            <a:xfrm>
              <a:off x="7329106" y="4585565"/>
              <a:ext cx="122419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84" name="Group 83">
              <a:extLst>
                <a:ext uri="{FF2B5EF4-FFF2-40B4-BE49-F238E27FC236}">
                  <a16:creationId xmlns:a16="http://schemas.microsoft.com/office/drawing/2014/main" id="{17627978-4D2E-4E19-B939-FF93E0EB4812}"/>
                </a:ext>
              </a:extLst>
            </p:cNvPr>
            <p:cNvGrpSpPr/>
            <p:nvPr/>
          </p:nvGrpSpPr>
          <p:grpSpPr>
            <a:xfrm>
              <a:off x="7457377" y="4743802"/>
              <a:ext cx="927067" cy="230114"/>
              <a:chOff x="902804" y="3539796"/>
              <a:chExt cx="509674" cy="220265"/>
            </a:xfrm>
          </p:grpSpPr>
          <p:cxnSp>
            <p:nvCxnSpPr>
              <p:cNvPr id="85" name="Straight Connector 84">
                <a:extLst>
                  <a:ext uri="{FF2B5EF4-FFF2-40B4-BE49-F238E27FC236}">
                    <a16:creationId xmlns:a16="http://schemas.microsoft.com/office/drawing/2014/main" id="{77C27CC5-331F-450A-BAB8-64147BD8C8D8}"/>
                  </a:ext>
                </a:extLst>
              </p:cNvPr>
              <p:cNvCxnSpPr>
                <a:cxnSpLocks/>
              </p:cNvCxnSpPr>
              <p:nvPr/>
            </p:nvCxnSpPr>
            <p:spPr>
              <a:xfrm>
                <a:off x="902804" y="3539796"/>
                <a:ext cx="33130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41BCD412-9137-4C2A-8F61-229F3CCA3622}"/>
                  </a:ext>
                </a:extLst>
              </p:cNvPr>
              <p:cNvCxnSpPr>
                <a:cxnSpLocks/>
              </p:cNvCxnSpPr>
              <p:nvPr/>
            </p:nvCxnSpPr>
            <p:spPr>
              <a:xfrm>
                <a:off x="902804" y="3669999"/>
                <a:ext cx="50967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D7B63853-172F-4108-A525-4F22AFB8FE57}"/>
                  </a:ext>
                </a:extLst>
              </p:cNvPr>
              <p:cNvCxnSpPr>
                <a:cxnSpLocks/>
              </p:cNvCxnSpPr>
              <p:nvPr/>
            </p:nvCxnSpPr>
            <p:spPr>
              <a:xfrm>
                <a:off x="902804" y="3760061"/>
                <a:ext cx="50967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84" name="Rectangle 183">
              <a:extLst>
                <a:ext uri="{FF2B5EF4-FFF2-40B4-BE49-F238E27FC236}">
                  <a16:creationId xmlns:a16="http://schemas.microsoft.com/office/drawing/2014/main" id="{4FC15C66-ED60-4C22-B311-60FF5510AF78}"/>
                </a:ext>
              </a:extLst>
            </p:cNvPr>
            <p:cNvSpPr/>
            <p:nvPr/>
          </p:nvSpPr>
          <p:spPr>
            <a:xfrm>
              <a:off x="7731611" y="5130545"/>
              <a:ext cx="412333" cy="130902"/>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dirty="0">
                  <a:solidFill>
                    <a:schemeClr val="tx1"/>
                  </a:solidFill>
                </a:rPr>
                <a:t>No</a:t>
              </a:r>
              <a:endParaRPr lang="de-CH" sz="600" dirty="0">
                <a:solidFill>
                  <a:schemeClr val="tx1"/>
                </a:solidFill>
              </a:endParaRPr>
            </a:p>
          </p:txBody>
        </p:sp>
        <p:sp>
          <p:nvSpPr>
            <p:cNvPr id="185" name="Rectangle 184">
              <a:extLst>
                <a:ext uri="{FF2B5EF4-FFF2-40B4-BE49-F238E27FC236}">
                  <a16:creationId xmlns:a16="http://schemas.microsoft.com/office/drawing/2014/main" id="{5BB86AC8-B03F-4FA4-B967-A8FA152B2919}"/>
                </a:ext>
              </a:extLst>
            </p:cNvPr>
            <p:cNvSpPr/>
            <p:nvPr/>
          </p:nvSpPr>
          <p:spPr>
            <a:xfrm>
              <a:off x="8140972" y="5130545"/>
              <a:ext cx="403904" cy="130902"/>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dirty="0">
                  <a:solidFill>
                    <a:schemeClr val="tx1"/>
                  </a:solidFill>
                </a:rPr>
                <a:t>Cancel</a:t>
              </a:r>
              <a:endParaRPr lang="de-CH" sz="600" dirty="0">
                <a:solidFill>
                  <a:schemeClr val="tx1"/>
                </a:solidFill>
              </a:endParaRPr>
            </a:p>
          </p:txBody>
        </p:sp>
      </p:grpSp>
      <p:grpSp>
        <p:nvGrpSpPr>
          <p:cNvPr id="888" name="Group 887">
            <a:extLst>
              <a:ext uri="{FF2B5EF4-FFF2-40B4-BE49-F238E27FC236}">
                <a16:creationId xmlns:a16="http://schemas.microsoft.com/office/drawing/2014/main" id="{C4F356B4-06DF-4E0B-800A-899D02563691}"/>
              </a:ext>
            </a:extLst>
          </p:cNvPr>
          <p:cNvGrpSpPr/>
          <p:nvPr/>
        </p:nvGrpSpPr>
        <p:grpSpPr>
          <a:xfrm>
            <a:off x="6033816" y="3703002"/>
            <a:ext cx="2695661" cy="1749698"/>
            <a:chOff x="6033816" y="3703002"/>
            <a:chExt cx="2695661" cy="1749698"/>
          </a:xfrm>
        </p:grpSpPr>
        <p:grpSp>
          <p:nvGrpSpPr>
            <p:cNvPr id="859" name="Group 858">
              <a:extLst>
                <a:ext uri="{FF2B5EF4-FFF2-40B4-BE49-F238E27FC236}">
                  <a16:creationId xmlns:a16="http://schemas.microsoft.com/office/drawing/2014/main" id="{A1D770AE-5A8C-4038-ADA1-7C317769BD23}"/>
                </a:ext>
              </a:extLst>
            </p:cNvPr>
            <p:cNvGrpSpPr/>
            <p:nvPr/>
          </p:nvGrpSpPr>
          <p:grpSpPr>
            <a:xfrm>
              <a:off x="6042611" y="3703002"/>
              <a:ext cx="2686866" cy="1749698"/>
              <a:chOff x="9179467" y="3111898"/>
              <a:chExt cx="2686866" cy="1749698"/>
            </a:xfrm>
          </p:grpSpPr>
          <p:sp>
            <p:nvSpPr>
              <p:cNvPr id="850" name="Rectangle 849">
                <a:extLst>
                  <a:ext uri="{FF2B5EF4-FFF2-40B4-BE49-F238E27FC236}">
                    <a16:creationId xmlns:a16="http://schemas.microsoft.com/office/drawing/2014/main" id="{9204CDDF-FDFB-4552-B5D8-640DFFEFB9A2}"/>
                  </a:ext>
                </a:extLst>
              </p:cNvPr>
              <p:cNvSpPr/>
              <p:nvPr/>
            </p:nvSpPr>
            <p:spPr>
              <a:xfrm>
                <a:off x="9179605" y="3114122"/>
                <a:ext cx="2686728" cy="1747474"/>
              </a:xfrm>
              <a:prstGeom prst="rect">
                <a:avLst/>
              </a:prstGeom>
              <a:solidFill>
                <a:schemeClr val="accent2"/>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851" name="Rectangle 850">
                <a:extLst>
                  <a:ext uri="{FF2B5EF4-FFF2-40B4-BE49-F238E27FC236}">
                    <a16:creationId xmlns:a16="http://schemas.microsoft.com/office/drawing/2014/main" id="{F92C858D-ADB4-43D6-B070-328F71877B44}"/>
                  </a:ext>
                </a:extLst>
              </p:cNvPr>
              <p:cNvSpPr/>
              <p:nvPr/>
            </p:nvSpPr>
            <p:spPr>
              <a:xfrm>
                <a:off x="9302985" y="3591624"/>
                <a:ext cx="2478654" cy="235780"/>
              </a:xfrm>
              <a:prstGeom prst="rect">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de-CH" dirty="0">
                  <a:solidFill>
                    <a:schemeClr val="tx1"/>
                  </a:solidFill>
                </a:endParaRPr>
              </a:p>
            </p:txBody>
          </p:sp>
          <p:sp>
            <p:nvSpPr>
              <p:cNvPr id="852" name="Rectangle 851">
                <a:extLst>
                  <a:ext uri="{FF2B5EF4-FFF2-40B4-BE49-F238E27FC236}">
                    <a16:creationId xmlns:a16="http://schemas.microsoft.com/office/drawing/2014/main" id="{B1A784C2-FE2A-4BD1-8547-326E9C3DC27A}"/>
                  </a:ext>
                </a:extLst>
              </p:cNvPr>
              <p:cNvSpPr/>
              <p:nvPr/>
            </p:nvSpPr>
            <p:spPr>
              <a:xfrm rot="5400000">
                <a:off x="9316767" y="3909776"/>
                <a:ext cx="853300" cy="880872"/>
              </a:xfrm>
              <a:prstGeom prst="rect">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de-CH" dirty="0">
                  <a:solidFill>
                    <a:schemeClr val="tx1"/>
                  </a:solidFill>
                </a:endParaRPr>
              </a:p>
            </p:txBody>
          </p:sp>
          <p:sp>
            <p:nvSpPr>
              <p:cNvPr id="853" name="Rectangle 852">
                <a:extLst>
                  <a:ext uri="{FF2B5EF4-FFF2-40B4-BE49-F238E27FC236}">
                    <a16:creationId xmlns:a16="http://schemas.microsoft.com/office/drawing/2014/main" id="{58514929-B785-47C5-BE18-D8E9F27A7513}"/>
                  </a:ext>
                </a:extLst>
              </p:cNvPr>
              <p:cNvSpPr/>
              <p:nvPr/>
            </p:nvSpPr>
            <p:spPr>
              <a:xfrm rot="5400000">
                <a:off x="11003868" y="3345816"/>
                <a:ext cx="157897" cy="1397641"/>
              </a:xfrm>
              <a:prstGeom prst="rect">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de-CH" dirty="0">
                  <a:solidFill>
                    <a:schemeClr val="tx1"/>
                  </a:solidFill>
                </a:endParaRPr>
              </a:p>
            </p:txBody>
          </p:sp>
          <p:sp>
            <p:nvSpPr>
              <p:cNvPr id="854" name="Rectangle 853">
                <a:extLst>
                  <a:ext uri="{FF2B5EF4-FFF2-40B4-BE49-F238E27FC236}">
                    <a16:creationId xmlns:a16="http://schemas.microsoft.com/office/drawing/2014/main" id="{25524C67-BD68-4F8D-905C-DC618E98B304}"/>
                  </a:ext>
                </a:extLst>
              </p:cNvPr>
              <p:cNvSpPr/>
              <p:nvPr/>
            </p:nvSpPr>
            <p:spPr>
              <a:xfrm rot="5400000">
                <a:off x="10782744" y="3887410"/>
                <a:ext cx="170242" cy="967737"/>
              </a:xfrm>
              <a:prstGeom prst="rect">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de-CH" dirty="0">
                  <a:solidFill>
                    <a:schemeClr val="tx1"/>
                  </a:solidFill>
                </a:endParaRPr>
              </a:p>
            </p:txBody>
          </p:sp>
          <p:sp>
            <p:nvSpPr>
              <p:cNvPr id="855" name="Rectangle 854">
                <a:extLst>
                  <a:ext uri="{FF2B5EF4-FFF2-40B4-BE49-F238E27FC236}">
                    <a16:creationId xmlns:a16="http://schemas.microsoft.com/office/drawing/2014/main" id="{9297C871-D41F-47B0-B500-FB71DAA5AE12}"/>
                  </a:ext>
                </a:extLst>
              </p:cNvPr>
              <p:cNvSpPr/>
              <p:nvPr/>
            </p:nvSpPr>
            <p:spPr>
              <a:xfrm rot="5400000">
                <a:off x="11003868" y="3986759"/>
                <a:ext cx="157897" cy="1397640"/>
              </a:xfrm>
              <a:prstGeom prst="rect">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de-CH" dirty="0">
                  <a:solidFill>
                    <a:schemeClr val="tx1"/>
                  </a:solidFill>
                </a:endParaRPr>
              </a:p>
            </p:txBody>
          </p:sp>
          <p:sp>
            <p:nvSpPr>
              <p:cNvPr id="856" name="Rectangle 855">
                <a:extLst>
                  <a:ext uri="{FF2B5EF4-FFF2-40B4-BE49-F238E27FC236}">
                    <a16:creationId xmlns:a16="http://schemas.microsoft.com/office/drawing/2014/main" id="{76A2EFB2-6E0B-4736-BA04-0C9690BD47B0}"/>
                  </a:ext>
                </a:extLst>
              </p:cNvPr>
              <p:cNvSpPr/>
              <p:nvPr/>
            </p:nvSpPr>
            <p:spPr>
              <a:xfrm>
                <a:off x="11199488" y="3111898"/>
                <a:ext cx="666844" cy="27929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857" name="Rectangle 856">
                <a:extLst>
                  <a:ext uri="{FF2B5EF4-FFF2-40B4-BE49-F238E27FC236}">
                    <a16:creationId xmlns:a16="http://schemas.microsoft.com/office/drawing/2014/main" id="{25D4E880-6FA5-4076-9048-DBDAF8A612CE}"/>
                  </a:ext>
                </a:extLst>
              </p:cNvPr>
              <p:cNvSpPr/>
              <p:nvPr/>
            </p:nvSpPr>
            <p:spPr>
              <a:xfrm>
                <a:off x="9855988" y="3115073"/>
                <a:ext cx="677829" cy="27929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858" name="Rectangle 857">
                <a:extLst>
                  <a:ext uri="{FF2B5EF4-FFF2-40B4-BE49-F238E27FC236}">
                    <a16:creationId xmlns:a16="http://schemas.microsoft.com/office/drawing/2014/main" id="{060891C1-C22A-4452-A2E4-EBB15EE66E90}"/>
                  </a:ext>
                </a:extLst>
              </p:cNvPr>
              <p:cNvSpPr/>
              <p:nvPr/>
            </p:nvSpPr>
            <p:spPr>
              <a:xfrm>
                <a:off x="9179467" y="3115073"/>
                <a:ext cx="677829" cy="27929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grpSp>
        <p:cxnSp>
          <p:nvCxnSpPr>
            <p:cNvPr id="884" name="Straight Connector 883">
              <a:extLst>
                <a:ext uri="{FF2B5EF4-FFF2-40B4-BE49-F238E27FC236}">
                  <a16:creationId xmlns:a16="http://schemas.microsoft.com/office/drawing/2014/main" id="{805B89EC-6F28-4BE7-9AF5-E72BB31B3158}"/>
                </a:ext>
              </a:extLst>
            </p:cNvPr>
            <p:cNvCxnSpPr>
              <a:cxnSpLocks/>
            </p:cNvCxnSpPr>
            <p:nvPr/>
          </p:nvCxnSpPr>
          <p:spPr>
            <a:xfrm flipH="1">
              <a:off x="6033816" y="3703710"/>
              <a:ext cx="2694409" cy="736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881" name="TextBox 880">
            <a:extLst>
              <a:ext uri="{FF2B5EF4-FFF2-40B4-BE49-F238E27FC236}">
                <a16:creationId xmlns:a16="http://schemas.microsoft.com/office/drawing/2014/main" id="{56B0EC99-006F-4251-96AA-C60730B17711}"/>
              </a:ext>
            </a:extLst>
          </p:cNvPr>
          <p:cNvSpPr txBox="1"/>
          <p:nvPr/>
        </p:nvSpPr>
        <p:spPr>
          <a:xfrm>
            <a:off x="2209800" y="1039103"/>
            <a:ext cx="6537160" cy="276999"/>
          </a:xfrm>
          <a:prstGeom prst="rect">
            <a:avLst/>
          </a:prstGeom>
          <a:noFill/>
          <a:ln>
            <a:solidFill>
              <a:schemeClr val="tx1"/>
            </a:solidFill>
          </a:ln>
          <a:effectLst>
            <a:glow rad="63500">
              <a:schemeClr val="accent1">
                <a:satMod val="175000"/>
                <a:alpha val="40000"/>
              </a:schemeClr>
            </a:glow>
          </a:effectLst>
        </p:spPr>
        <p:txBody>
          <a:bodyPr wrap="square" rtlCol="0">
            <a:spAutoFit/>
          </a:bodyPr>
          <a:lstStyle/>
          <a:p>
            <a:r>
              <a:rPr lang="en-US" sz="1200" dirty="0"/>
              <a:t>https://www.app.com/#/(view.1:person/39//view.2:person/38)?viewgrid=WyJ2aWV3cGFydC4xIiw</a:t>
            </a:r>
            <a:endParaRPr lang="de-CH" sz="1200" dirty="0"/>
          </a:p>
        </p:txBody>
      </p:sp>
      <p:grpSp>
        <p:nvGrpSpPr>
          <p:cNvPr id="864" name="Group 863">
            <a:extLst>
              <a:ext uri="{FF2B5EF4-FFF2-40B4-BE49-F238E27FC236}">
                <a16:creationId xmlns:a16="http://schemas.microsoft.com/office/drawing/2014/main" id="{2956F6C7-D06A-4F03-A46D-721C326137E8}"/>
              </a:ext>
            </a:extLst>
          </p:cNvPr>
          <p:cNvGrpSpPr/>
          <p:nvPr/>
        </p:nvGrpSpPr>
        <p:grpSpPr>
          <a:xfrm>
            <a:off x="7928486" y="4165720"/>
            <a:ext cx="830907" cy="1034033"/>
            <a:chOff x="9879665" y="5255263"/>
            <a:chExt cx="830907" cy="1034033"/>
          </a:xfrm>
        </p:grpSpPr>
        <p:grpSp>
          <p:nvGrpSpPr>
            <p:cNvPr id="356" name="Group 355">
              <a:extLst>
                <a:ext uri="{FF2B5EF4-FFF2-40B4-BE49-F238E27FC236}">
                  <a16:creationId xmlns:a16="http://schemas.microsoft.com/office/drawing/2014/main" id="{E2050AC4-FCC5-4AFE-8B9B-E3FA516FE4C9}"/>
                </a:ext>
              </a:extLst>
            </p:cNvPr>
            <p:cNvGrpSpPr/>
            <p:nvPr/>
          </p:nvGrpSpPr>
          <p:grpSpPr>
            <a:xfrm>
              <a:off x="9879665" y="5255263"/>
              <a:ext cx="830907" cy="1034033"/>
              <a:chOff x="6346846" y="4983428"/>
              <a:chExt cx="487729" cy="401783"/>
            </a:xfrm>
          </p:grpSpPr>
          <p:sp>
            <p:nvSpPr>
              <p:cNvPr id="78" name="Speech Bubble: Rectangle 77">
                <a:extLst>
                  <a:ext uri="{FF2B5EF4-FFF2-40B4-BE49-F238E27FC236}">
                    <a16:creationId xmlns:a16="http://schemas.microsoft.com/office/drawing/2014/main" id="{FAFAFD33-C398-4B47-B8D5-3BC1A0BBB3AA}"/>
                  </a:ext>
                </a:extLst>
              </p:cNvPr>
              <p:cNvSpPr/>
              <p:nvPr/>
            </p:nvSpPr>
            <p:spPr>
              <a:xfrm>
                <a:off x="6346846" y="4983428"/>
                <a:ext cx="487729" cy="401783"/>
              </a:xfrm>
              <a:prstGeom prst="wedgeRectCallou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04" name="Rectangle 303">
                <a:extLst>
                  <a:ext uri="{FF2B5EF4-FFF2-40B4-BE49-F238E27FC236}">
                    <a16:creationId xmlns:a16="http://schemas.microsoft.com/office/drawing/2014/main" id="{8ECDED2D-C57E-40D8-816D-BFE49B4C2DCE}"/>
                  </a:ext>
                </a:extLst>
              </p:cNvPr>
              <p:cNvSpPr/>
              <p:nvPr/>
            </p:nvSpPr>
            <p:spPr>
              <a:xfrm rot="5400000">
                <a:off x="6579287" y="4858790"/>
                <a:ext cx="25859" cy="395263"/>
              </a:xfrm>
              <a:prstGeom prst="rect">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de-CH" dirty="0">
                  <a:solidFill>
                    <a:schemeClr val="tx1"/>
                  </a:solidFill>
                </a:endParaRPr>
              </a:p>
            </p:txBody>
          </p:sp>
        </p:grpSp>
        <p:sp>
          <p:nvSpPr>
            <p:cNvPr id="860" name="Rectangle 859">
              <a:extLst>
                <a:ext uri="{FF2B5EF4-FFF2-40B4-BE49-F238E27FC236}">
                  <a16:creationId xmlns:a16="http://schemas.microsoft.com/office/drawing/2014/main" id="{B941E5F8-6EC8-4F43-AB0B-6F6215E0F7DB}"/>
                </a:ext>
              </a:extLst>
            </p:cNvPr>
            <p:cNvSpPr/>
            <p:nvPr/>
          </p:nvSpPr>
          <p:spPr>
            <a:xfrm rot="5400000">
              <a:off x="9978943" y="5533479"/>
              <a:ext cx="637483" cy="673381"/>
            </a:xfrm>
            <a:prstGeom prst="rect">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de-CH" dirty="0">
                <a:solidFill>
                  <a:schemeClr val="tx1"/>
                </a:solidFill>
              </a:endParaRPr>
            </a:p>
          </p:txBody>
        </p:sp>
        <p:grpSp>
          <p:nvGrpSpPr>
            <p:cNvPr id="863" name="Group 862">
              <a:extLst>
                <a:ext uri="{FF2B5EF4-FFF2-40B4-BE49-F238E27FC236}">
                  <a16:creationId xmlns:a16="http://schemas.microsoft.com/office/drawing/2014/main" id="{433BD2A2-D10F-4719-B641-9DA9117F9E08}"/>
                </a:ext>
              </a:extLst>
            </p:cNvPr>
            <p:cNvGrpSpPr/>
            <p:nvPr/>
          </p:nvGrpSpPr>
          <p:grpSpPr>
            <a:xfrm rot="2700000">
              <a:off x="10597898" y="5292918"/>
              <a:ext cx="76952" cy="76062"/>
              <a:chOff x="-4038600" y="4838725"/>
              <a:chExt cx="76952" cy="76062"/>
            </a:xfrm>
          </p:grpSpPr>
          <p:cxnSp>
            <p:nvCxnSpPr>
              <p:cNvPr id="861" name="Straight Connector 860">
                <a:extLst>
                  <a:ext uri="{FF2B5EF4-FFF2-40B4-BE49-F238E27FC236}">
                    <a16:creationId xmlns:a16="http://schemas.microsoft.com/office/drawing/2014/main" id="{C373AA2F-AA22-4AE5-B627-D20F4AF80525}"/>
                  </a:ext>
                </a:extLst>
              </p:cNvPr>
              <p:cNvCxnSpPr>
                <a:cxnSpLocks/>
              </p:cNvCxnSpPr>
              <p:nvPr/>
            </p:nvCxnSpPr>
            <p:spPr>
              <a:xfrm flipV="1">
                <a:off x="-4000124" y="4838725"/>
                <a:ext cx="0" cy="7606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2" name="Straight Connector 861">
                <a:extLst>
                  <a:ext uri="{FF2B5EF4-FFF2-40B4-BE49-F238E27FC236}">
                    <a16:creationId xmlns:a16="http://schemas.microsoft.com/office/drawing/2014/main" id="{3CA81E6C-2F49-4813-BABD-38C782D42DD0}"/>
                  </a:ext>
                </a:extLst>
              </p:cNvPr>
              <p:cNvCxnSpPr>
                <a:cxnSpLocks/>
              </p:cNvCxnSpPr>
              <p:nvPr/>
            </p:nvCxnSpPr>
            <p:spPr>
              <a:xfrm rot="16200000" flipV="1">
                <a:off x="-4000124" y="4838324"/>
                <a:ext cx="0" cy="7695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890" name="Group 889">
            <a:extLst>
              <a:ext uri="{FF2B5EF4-FFF2-40B4-BE49-F238E27FC236}">
                <a16:creationId xmlns:a16="http://schemas.microsoft.com/office/drawing/2014/main" id="{AF6CA635-0252-427D-BBBE-360641819F71}"/>
              </a:ext>
            </a:extLst>
          </p:cNvPr>
          <p:cNvGrpSpPr/>
          <p:nvPr/>
        </p:nvGrpSpPr>
        <p:grpSpPr>
          <a:xfrm>
            <a:off x="9144000" y="1413431"/>
            <a:ext cx="2708550" cy="2285524"/>
            <a:chOff x="5963526" y="874933"/>
            <a:chExt cx="1500808" cy="1208751"/>
          </a:xfrm>
        </p:grpSpPr>
        <p:sp>
          <p:nvSpPr>
            <p:cNvPr id="891" name="Rectangle 890">
              <a:extLst>
                <a:ext uri="{FF2B5EF4-FFF2-40B4-BE49-F238E27FC236}">
                  <a16:creationId xmlns:a16="http://schemas.microsoft.com/office/drawing/2014/main" id="{7D129C98-8A92-4C3F-9883-EAE1A1462FF1}"/>
                </a:ext>
              </a:extLst>
            </p:cNvPr>
            <p:cNvSpPr/>
            <p:nvPr/>
          </p:nvSpPr>
          <p:spPr>
            <a:xfrm>
              <a:off x="5963526" y="874933"/>
              <a:ext cx="1500808" cy="1208751"/>
            </a:xfrm>
            <a:prstGeom prst="rect">
              <a:avLst/>
            </a:prstGeom>
            <a:solidFill>
              <a:srgbClr val="FFFFCC"/>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de-CH" sz="2000" dirty="0">
                <a:solidFill>
                  <a:schemeClr val="tx1"/>
                </a:solidFill>
              </a:endParaRPr>
            </a:p>
          </p:txBody>
        </p:sp>
        <p:sp>
          <p:nvSpPr>
            <p:cNvPr id="892" name="Rectangle 891">
              <a:extLst>
                <a:ext uri="{FF2B5EF4-FFF2-40B4-BE49-F238E27FC236}">
                  <a16:creationId xmlns:a16="http://schemas.microsoft.com/office/drawing/2014/main" id="{71DE791A-353A-42D6-AFCE-BA409C94D51D}"/>
                </a:ext>
              </a:extLst>
            </p:cNvPr>
            <p:cNvSpPr/>
            <p:nvPr/>
          </p:nvSpPr>
          <p:spPr>
            <a:xfrm>
              <a:off x="6032693" y="1093457"/>
              <a:ext cx="1358707" cy="118141"/>
            </a:xfrm>
            <a:prstGeom prst="rect">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de-CH" dirty="0">
                <a:solidFill>
                  <a:schemeClr val="tx1"/>
                </a:solidFill>
              </a:endParaRPr>
            </a:p>
          </p:txBody>
        </p:sp>
        <p:sp>
          <p:nvSpPr>
            <p:cNvPr id="893" name="Rectangle 892">
              <a:extLst>
                <a:ext uri="{FF2B5EF4-FFF2-40B4-BE49-F238E27FC236}">
                  <a16:creationId xmlns:a16="http://schemas.microsoft.com/office/drawing/2014/main" id="{F3007E6A-0310-40FE-BAC9-513C285168C8}"/>
                </a:ext>
              </a:extLst>
            </p:cNvPr>
            <p:cNvSpPr/>
            <p:nvPr/>
          </p:nvSpPr>
          <p:spPr>
            <a:xfrm rot="5400000">
              <a:off x="6066462" y="1257518"/>
              <a:ext cx="422484" cy="490027"/>
            </a:xfrm>
            <a:prstGeom prst="rect">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de-CH" dirty="0">
                <a:solidFill>
                  <a:schemeClr val="tx1"/>
                </a:solidFill>
              </a:endParaRPr>
            </a:p>
          </p:txBody>
        </p:sp>
        <p:sp>
          <p:nvSpPr>
            <p:cNvPr id="894" name="Rectangle 893">
              <a:extLst>
                <a:ext uri="{FF2B5EF4-FFF2-40B4-BE49-F238E27FC236}">
                  <a16:creationId xmlns:a16="http://schemas.microsoft.com/office/drawing/2014/main" id="{19096358-40A4-4DBB-BB9A-D47EFA495EE3}"/>
                </a:ext>
              </a:extLst>
            </p:cNvPr>
            <p:cNvSpPr/>
            <p:nvPr/>
          </p:nvSpPr>
          <p:spPr>
            <a:xfrm rot="5400000">
              <a:off x="6965147" y="960201"/>
              <a:ext cx="79744" cy="741921"/>
            </a:xfrm>
            <a:prstGeom prst="rect">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de-CH" dirty="0">
                <a:solidFill>
                  <a:schemeClr val="tx1"/>
                </a:solidFill>
              </a:endParaRPr>
            </a:p>
          </p:txBody>
        </p:sp>
        <p:sp>
          <p:nvSpPr>
            <p:cNvPr id="895" name="Rectangle 894">
              <a:extLst>
                <a:ext uri="{FF2B5EF4-FFF2-40B4-BE49-F238E27FC236}">
                  <a16:creationId xmlns:a16="http://schemas.microsoft.com/office/drawing/2014/main" id="{7FBDE0D7-D2C4-4A7F-A10A-F3C9BE0B5495}"/>
                </a:ext>
              </a:extLst>
            </p:cNvPr>
            <p:cNvSpPr/>
            <p:nvPr/>
          </p:nvSpPr>
          <p:spPr>
            <a:xfrm rot="5400000">
              <a:off x="6856815" y="1235220"/>
              <a:ext cx="92836" cy="538350"/>
            </a:xfrm>
            <a:prstGeom prst="rect">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de-CH" dirty="0">
                <a:solidFill>
                  <a:schemeClr val="tx1"/>
                </a:solidFill>
              </a:endParaRPr>
            </a:p>
          </p:txBody>
        </p:sp>
        <p:sp>
          <p:nvSpPr>
            <p:cNvPr id="896" name="Rectangle 895">
              <a:extLst>
                <a:ext uri="{FF2B5EF4-FFF2-40B4-BE49-F238E27FC236}">
                  <a16:creationId xmlns:a16="http://schemas.microsoft.com/office/drawing/2014/main" id="{16E8AA95-0A90-49EA-ACB5-981C1424FAC0}"/>
                </a:ext>
              </a:extLst>
            </p:cNvPr>
            <p:cNvSpPr/>
            <p:nvPr/>
          </p:nvSpPr>
          <p:spPr>
            <a:xfrm rot="5400000">
              <a:off x="6963264" y="1301059"/>
              <a:ext cx="83508" cy="741921"/>
            </a:xfrm>
            <a:prstGeom prst="rect">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de-CH" dirty="0">
                <a:solidFill>
                  <a:schemeClr val="tx1"/>
                </a:solidFill>
              </a:endParaRPr>
            </a:p>
          </p:txBody>
        </p:sp>
      </p:grpSp>
      <p:grpSp>
        <p:nvGrpSpPr>
          <p:cNvPr id="880" name="Group 879">
            <a:extLst>
              <a:ext uri="{FF2B5EF4-FFF2-40B4-BE49-F238E27FC236}">
                <a16:creationId xmlns:a16="http://schemas.microsoft.com/office/drawing/2014/main" id="{8390C4EA-E95D-4A53-A19F-6D87FCF3679F}"/>
              </a:ext>
            </a:extLst>
          </p:cNvPr>
          <p:cNvGrpSpPr/>
          <p:nvPr/>
        </p:nvGrpSpPr>
        <p:grpSpPr>
          <a:xfrm>
            <a:off x="6043613" y="1419227"/>
            <a:ext cx="2686049" cy="2281667"/>
            <a:chOff x="6315349" y="1614781"/>
            <a:chExt cx="2714965" cy="2285818"/>
          </a:xfrm>
        </p:grpSpPr>
        <p:grpSp>
          <p:nvGrpSpPr>
            <p:cNvPr id="865" name="Group 864">
              <a:extLst>
                <a:ext uri="{FF2B5EF4-FFF2-40B4-BE49-F238E27FC236}">
                  <a16:creationId xmlns:a16="http://schemas.microsoft.com/office/drawing/2014/main" id="{B836AA15-578E-45FC-989F-9350953D6820}"/>
                </a:ext>
              </a:extLst>
            </p:cNvPr>
            <p:cNvGrpSpPr/>
            <p:nvPr/>
          </p:nvGrpSpPr>
          <p:grpSpPr>
            <a:xfrm>
              <a:off x="6315349" y="1893894"/>
              <a:ext cx="2714965" cy="2006705"/>
              <a:chOff x="5964282" y="872098"/>
              <a:chExt cx="1504362" cy="859074"/>
            </a:xfrm>
          </p:grpSpPr>
          <p:sp>
            <p:nvSpPr>
              <p:cNvPr id="866" name="Rectangle 865">
                <a:extLst>
                  <a:ext uri="{FF2B5EF4-FFF2-40B4-BE49-F238E27FC236}">
                    <a16:creationId xmlns:a16="http://schemas.microsoft.com/office/drawing/2014/main" id="{A987EEE8-3065-4500-9554-8F6713423F13}"/>
                  </a:ext>
                </a:extLst>
              </p:cNvPr>
              <p:cNvSpPr/>
              <p:nvPr/>
            </p:nvSpPr>
            <p:spPr>
              <a:xfrm>
                <a:off x="5964282" y="872098"/>
                <a:ext cx="1504362" cy="859074"/>
              </a:xfrm>
              <a:prstGeom prst="rect">
                <a:avLst/>
              </a:prstGeom>
              <a:solidFill>
                <a:srgbClr val="FFFFCC"/>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de-CH" sz="2000" dirty="0">
                  <a:solidFill>
                    <a:schemeClr val="tx1"/>
                  </a:solidFill>
                </a:endParaRPr>
              </a:p>
            </p:txBody>
          </p:sp>
          <p:sp>
            <p:nvSpPr>
              <p:cNvPr id="867" name="Rectangle 866">
                <a:extLst>
                  <a:ext uri="{FF2B5EF4-FFF2-40B4-BE49-F238E27FC236}">
                    <a16:creationId xmlns:a16="http://schemas.microsoft.com/office/drawing/2014/main" id="{A1854138-28C6-4518-AE9B-398913E90ECE}"/>
                  </a:ext>
                </a:extLst>
              </p:cNvPr>
              <p:cNvSpPr/>
              <p:nvPr/>
            </p:nvSpPr>
            <p:spPr>
              <a:xfrm>
                <a:off x="6032693" y="928268"/>
                <a:ext cx="1358707" cy="97521"/>
              </a:xfrm>
              <a:prstGeom prst="rect">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de-CH" dirty="0">
                  <a:solidFill>
                    <a:schemeClr val="tx1"/>
                  </a:solidFill>
                </a:endParaRPr>
              </a:p>
            </p:txBody>
          </p:sp>
          <p:sp>
            <p:nvSpPr>
              <p:cNvPr id="868" name="Rectangle 867">
                <a:extLst>
                  <a:ext uri="{FF2B5EF4-FFF2-40B4-BE49-F238E27FC236}">
                    <a16:creationId xmlns:a16="http://schemas.microsoft.com/office/drawing/2014/main" id="{86A7B968-D393-41EC-9F7A-805168C4AD51}"/>
                  </a:ext>
                </a:extLst>
              </p:cNvPr>
              <p:cNvSpPr/>
              <p:nvPr/>
            </p:nvSpPr>
            <p:spPr>
              <a:xfrm rot="5400000">
                <a:off x="6094722" y="1006526"/>
                <a:ext cx="365964" cy="490027"/>
              </a:xfrm>
              <a:prstGeom prst="rect">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de-CH" dirty="0">
                  <a:solidFill>
                    <a:schemeClr val="tx1"/>
                  </a:solidFill>
                </a:endParaRPr>
              </a:p>
            </p:txBody>
          </p:sp>
          <p:sp>
            <p:nvSpPr>
              <p:cNvPr id="869" name="Rectangle 868">
                <a:extLst>
                  <a:ext uri="{FF2B5EF4-FFF2-40B4-BE49-F238E27FC236}">
                    <a16:creationId xmlns:a16="http://schemas.microsoft.com/office/drawing/2014/main" id="{CF6E8FA1-A050-434E-AC63-84056704A4A5}"/>
                  </a:ext>
                </a:extLst>
              </p:cNvPr>
              <p:cNvSpPr/>
              <p:nvPr/>
            </p:nvSpPr>
            <p:spPr>
              <a:xfrm rot="5400000">
                <a:off x="6972686" y="749134"/>
                <a:ext cx="64667" cy="741921"/>
              </a:xfrm>
              <a:prstGeom prst="rect">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de-CH" dirty="0">
                  <a:solidFill>
                    <a:schemeClr val="tx1"/>
                  </a:solidFill>
                </a:endParaRPr>
              </a:p>
            </p:txBody>
          </p:sp>
          <p:sp>
            <p:nvSpPr>
              <p:cNvPr id="870" name="Rectangle 869">
                <a:extLst>
                  <a:ext uri="{FF2B5EF4-FFF2-40B4-BE49-F238E27FC236}">
                    <a16:creationId xmlns:a16="http://schemas.microsoft.com/office/drawing/2014/main" id="{A05354C9-C5CA-4E08-B3EB-A14450FF1F72}"/>
                  </a:ext>
                </a:extLst>
              </p:cNvPr>
              <p:cNvSpPr/>
              <p:nvPr/>
            </p:nvSpPr>
            <p:spPr>
              <a:xfrm rot="5400000">
                <a:off x="6865850" y="991869"/>
                <a:ext cx="76220" cy="538350"/>
              </a:xfrm>
              <a:prstGeom prst="rect">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de-CH" dirty="0">
                  <a:solidFill>
                    <a:schemeClr val="tx1"/>
                  </a:solidFill>
                </a:endParaRPr>
              </a:p>
            </p:txBody>
          </p:sp>
          <p:sp>
            <p:nvSpPr>
              <p:cNvPr id="871" name="Rectangle 870">
                <a:extLst>
                  <a:ext uri="{FF2B5EF4-FFF2-40B4-BE49-F238E27FC236}">
                    <a16:creationId xmlns:a16="http://schemas.microsoft.com/office/drawing/2014/main" id="{DA4F6493-35DA-4C9C-BF01-F87114852463}"/>
                  </a:ext>
                </a:extLst>
              </p:cNvPr>
              <p:cNvSpPr/>
              <p:nvPr/>
            </p:nvSpPr>
            <p:spPr>
              <a:xfrm rot="5400000">
                <a:off x="6964285" y="1034838"/>
                <a:ext cx="67514" cy="731854"/>
              </a:xfrm>
              <a:prstGeom prst="rect">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de-CH" dirty="0">
                  <a:solidFill>
                    <a:schemeClr val="tx1"/>
                  </a:solidFill>
                </a:endParaRPr>
              </a:p>
            </p:txBody>
          </p:sp>
        </p:grpSp>
        <p:sp>
          <p:nvSpPr>
            <p:cNvPr id="879" name="Rectangle 878">
              <a:extLst>
                <a:ext uri="{FF2B5EF4-FFF2-40B4-BE49-F238E27FC236}">
                  <a16:creationId xmlns:a16="http://schemas.microsoft.com/office/drawing/2014/main" id="{1F2F92EB-D664-45C1-9FE7-780E71198406}"/>
                </a:ext>
              </a:extLst>
            </p:cNvPr>
            <p:cNvSpPr/>
            <p:nvPr/>
          </p:nvSpPr>
          <p:spPr>
            <a:xfrm>
              <a:off x="6317759" y="1614781"/>
              <a:ext cx="645313" cy="305597"/>
            </a:xfrm>
            <a:prstGeom prst="rect">
              <a:avLst/>
            </a:prstGeom>
            <a:solidFill>
              <a:srgbClr val="FFFFCC"/>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1400" dirty="0">
                <a:solidFill>
                  <a:schemeClr val="tx1"/>
                </a:solidFill>
              </a:endParaRPr>
            </a:p>
          </p:txBody>
        </p:sp>
      </p:grpSp>
      <p:grpSp>
        <p:nvGrpSpPr>
          <p:cNvPr id="355" name="Group 354">
            <a:extLst>
              <a:ext uri="{FF2B5EF4-FFF2-40B4-BE49-F238E27FC236}">
                <a16:creationId xmlns:a16="http://schemas.microsoft.com/office/drawing/2014/main" id="{3B8CCC09-8838-49A2-9928-21F4A41C0211}"/>
              </a:ext>
            </a:extLst>
          </p:cNvPr>
          <p:cNvGrpSpPr/>
          <p:nvPr/>
        </p:nvGrpSpPr>
        <p:grpSpPr>
          <a:xfrm>
            <a:off x="7992250" y="1567670"/>
            <a:ext cx="637398" cy="194975"/>
            <a:chOff x="7998368" y="7393906"/>
            <a:chExt cx="637398" cy="194975"/>
          </a:xfrm>
        </p:grpSpPr>
        <p:sp>
          <p:nvSpPr>
            <p:cNvPr id="47" name="Rectangle 46">
              <a:extLst>
                <a:ext uri="{FF2B5EF4-FFF2-40B4-BE49-F238E27FC236}">
                  <a16:creationId xmlns:a16="http://schemas.microsoft.com/office/drawing/2014/main" id="{E41E2B9D-78E4-4B13-ACBB-8EFD7B734305}"/>
                </a:ext>
              </a:extLst>
            </p:cNvPr>
            <p:cNvSpPr/>
            <p:nvPr/>
          </p:nvSpPr>
          <p:spPr>
            <a:xfrm>
              <a:off x="7998368" y="7393907"/>
              <a:ext cx="637398" cy="194974"/>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de-CH" dirty="0"/>
            </a:p>
          </p:txBody>
        </p:sp>
        <p:cxnSp>
          <p:nvCxnSpPr>
            <p:cNvPr id="48" name="Straight Connector 47">
              <a:extLst>
                <a:ext uri="{FF2B5EF4-FFF2-40B4-BE49-F238E27FC236}">
                  <a16:creationId xmlns:a16="http://schemas.microsoft.com/office/drawing/2014/main" id="{E9076612-B71A-416C-9D35-B7DBB53696CB}"/>
                </a:ext>
              </a:extLst>
            </p:cNvPr>
            <p:cNvCxnSpPr>
              <a:cxnSpLocks/>
            </p:cNvCxnSpPr>
            <p:nvPr/>
          </p:nvCxnSpPr>
          <p:spPr>
            <a:xfrm flipV="1">
              <a:off x="8014827" y="7393906"/>
              <a:ext cx="0" cy="19497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9" name="Group 48">
              <a:extLst>
                <a:ext uri="{FF2B5EF4-FFF2-40B4-BE49-F238E27FC236}">
                  <a16:creationId xmlns:a16="http://schemas.microsoft.com/office/drawing/2014/main" id="{B8A3D8CB-6151-46E7-ABC2-05AFA75BADC3}"/>
                </a:ext>
              </a:extLst>
            </p:cNvPr>
            <p:cNvGrpSpPr/>
            <p:nvPr/>
          </p:nvGrpSpPr>
          <p:grpSpPr>
            <a:xfrm>
              <a:off x="8125919" y="7472439"/>
              <a:ext cx="403743" cy="50991"/>
              <a:chOff x="902804" y="3539796"/>
              <a:chExt cx="223215" cy="90068"/>
            </a:xfrm>
          </p:grpSpPr>
          <p:cxnSp>
            <p:nvCxnSpPr>
              <p:cNvPr id="50" name="Straight Connector 49">
                <a:extLst>
                  <a:ext uri="{FF2B5EF4-FFF2-40B4-BE49-F238E27FC236}">
                    <a16:creationId xmlns:a16="http://schemas.microsoft.com/office/drawing/2014/main" id="{436D062A-0B3A-4B0E-BAF3-4EEFD7CE66F0}"/>
                  </a:ext>
                </a:extLst>
              </p:cNvPr>
              <p:cNvCxnSpPr>
                <a:cxnSpLocks/>
              </p:cNvCxnSpPr>
              <p:nvPr/>
            </p:nvCxnSpPr>
            <p:spPr>
              <a:xfrm>
                <a:off x="902804" y="3539796"/>
                <a:ext cx="96831"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87E9CF20-77A5-4B40-BBE8-8E3EEAEF4330}"/>
                  </a:ext>
                </a:extLst>
              </p:cNvPr>
              <p:cNvCxnSpPr>
                <a:cxnSpLocks/>
              </p:cNvCxnSpPr>
              <p:nvPr/>
            </p:nvCxnSpPr>
            <p:spPr>
              <a:xfrm>
                <a:off x="902804" y="3629864"/>
                <a:ext cx="22321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8" name="Group 7">
            <a:extLst>
              <a:ext uri="{FF2B5EF4-FFF2-40B4-BE49-F238E27FC236}">
                <a16:creationId xmlns:a16="http://schemas.microsoft.com/office/drawing/2014/main" id="{A1C6C479-8469-43A2-9CFB-697AEF0657C7}"/>
              </a:ext>
            </a:extLst>
          </p:cNvPr>
          <p:cNvGrpSpPr/>
          <p:nvPr/>
        </p:nvGrpSpPr>
        <p:grpSpPr>
          <a:xfrm>
            <a:off x="6050008" y="3710873"/>
            <a:ext cx="2677398" cy="1747326"/>
            <a:chOff x="6050008" y="3710873"/>
            <a:chExt cx="2677398" cy="1747326"/>
          </a:xfrm>
        </p:grpSpPr>
        <p:grpSp>
          <p:nvGrpSpPr>
            <p:cNvPr id="905" name="Group 904">
              <a:extLst>
                <a:ext uri="{FF2B5EF4-FFF2-40B4-BE49-F238E27FC236}">
                  <a16:creationId xmlns:a16="http://schemas.microsoft.com/office/drawing/2014/main" id="{8685AD32-B3FC-4562-98B0-3F54995CA6C8}"/>
                </a:ext>
              </a:extLst>
            </p:cNvPr>
            <p:cNvGrpSpPr/>
            <p:nvPr/>
          </p:nvGrpSpPr>
          <p:grpSpPr>
            <a:xfrm>
              <a:off x="6050008" y="3712780"/>
              <a:ext cx="2677398" cy="1745419"/>
              <a:chOff x="6036834" y="2363829"/>
              <a:chExt cx="2683846" cy="1335128"/>
            </a:xfrm>
          </p:grpSpPr>
          <p:sp>
            <p:nvSpPr>
              <p:cNvPr id="898" name="Rectangle 897">
                <a:extLst>
                  <a:ext uri="{FF2B5EF4-FFF2-40B4-BE49-F238E27FC236}">
                    <a16:creationId xmlns:a16="http://schemas.microsoft.com/office/drawing/2014/main" id="{7E137AF2-C5DA-454C-8282-0891777FA99D}"/>
                  </a:ext>
                </a:extLst>
              </p:cNvPr>
              <p:cNvSpPr/>
              <p:nvPr/>
            </p:nvSpPr>
            <p:spPr>
              <a:xfrm>
                <a:off x="6036834" y="2569993"/>
                <a:ext cx="2683846" cy="1128962"/>
              </a:xfrm>
              <a:prstGeom prst="rect">
                <a:avLst/>
              </a:prstGeom>
              <a:solidFill>
                <a:schemeClr val="tx2">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de-CH" sz="2000" dirty="0">
                  <a:solidFill>
                    <a:schemeClr val="tx1"/>
                  </a:solidFill>
                </a:endParaRPr>
              </a:p>
            </p:txBody>
          </p:sp>
          <p:sp>
            <p:nvSpPr>
              <p:cNvPr id="899" name="Rectangle 898">
                <a:extLst>
                  <a:ext uri="{FF2B5EF4-FFF2-40B4-BE49-F238E27FC236}">
                    <a16:creationId xmlns:a16="http://schemas.microsoft.com/office/drawing/2014/main" id="{F5BCF0C6-E02D-403B-94E3-F3BE39F4223F}"/>
                  </a:ext>
                </a:extLst>
              </p:cNvPr>
              <p:cNvSpPr/>
              <p:nvPr/>
            </p:nvSpPr>
            <p:spPr>
              <a:xfrm>
                <a:off x="6161662" y="2832859"/>
                <a:ext cx="2452096" cy="309405"/>
              </a:xfrm>
              <a:prstGeom prst="rect">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de-CH" dirty="0">
                  <a:solidFill>
                    <a:schemeClr val="tx1"/>
                  </a:solidFill>
                </a:endParaRPr>
              </a:p>
            </p:txBody>
          </p:sp>
          <p:sp>
            <p:nvSpPr>
              <p:cNvPr id="900" name="Rectangle 899">
                <a:extLst>
                  <a:ext uri="{FF2B5EF4-FFF2-40B4-BE49-F238E27FC236}">
                    <a16:creationId xmlns:a16="http://schemas.microsoft.com/office/drawing/2014/main" id="{41FF4F85-D010-4D47-B6E7-3D3C40543523}"/>
                  </a:ext>
                </a:extLst>
              </p:cNvPr>
              <p:cNvSpPr/>
              <p:nvPr/>
            </p:nvSpPr>
            <p:spPr>
              <a:xfrm rot="5400000">
                <a:off x="6388591" y="3041522"/>
                <a:ext cx="430504" cy="884365"/>
              </a:xfrm>
              <a:prstGeom prst="rect">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de-CH" dirty="0">
                  <a:solidFill>
                    <a:schemeClr val="tx1"/>
                  </a:solidFill>
                </a:endParaRPr>
              </a:p>
            </p:txBody>
          </p:sp>
          <p:sp>
            <p:nvSpPr>
              <p:cNvPr id="901" name="Rectangle 900">
                <a:extLst>
                  <a:ext uri="{FF2B5EF4-FFF2-40B4-BE49-F238E27FC236}">
                    <a16:creationId xmlns:a16="http://schemas.microsoft.com/office/drawing/2014/main" id="{F973E9E8-064E-49D1-824B-980F0187C99E}"/>
                  </a:ext>
                </a:extLst>
              </p:cNvPr>
              <p:cNvSpPr/>
              <p:nvPr/>
            </p:nvSpPr>
            <p:spPr>
              <a:xfrm rot="5400000">
                <a:off x="7812845" y="2757843"/>
                <a:ext cx="207202" cy="1338965"/>
              </a:xfrm>
              <a:prstGeom prst="rect">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de-CH" dirty="0">
                  <a:solidFill>
                    <a:schemeClr val="tx1"/>
                  </a:solidFill>
                </a:endParaRPr>
              </a:p>
            </p:txBody>
          </p:sp>
          <p:sp>
            <p:nvSpPr>
              <p:cNvPr id="904" name="Rectangle 903">
                <a:extLst>
                  <a:ext uri="{FF2B5EF4-FFF2-40B4-BE49-F238E27FC236}">
                    <a16:creationId xmlns:a16="http://schemas.microsoft.com/office/drawing/2014/main" id="{99FA1D1B-2344-4278-A7D8-7B35F53C9838}"/>
                  </a:ext>
                </a:extLst>
              </p:cNvPr>
              <p:cNvSpPr/>
              <p:nvPr/>
            </p:nvSpPr>
            <p:spPr>
              <a:xfrm>
                <a:off x="6713100" y="2363829"/>
                <a:ext cx="670743" cy="210413"/>
              </a:xfrm>
              <a:prstGeom prst="rect">
                <a:avLst/>
              </a:prstGeom>
              <a:solidFill>
                <a:schemeClr val="tx2">
                  <a:lumMod val="20000"/>
                  <a:lumOff val="8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1400" dirty="0">
                  <a:solidFill>
                    <a:schemeClr val="tx1"/>
                  </a:solidFill>
                </a:endParaRPr>
              </a:p>
            </p:txBody>
          </p:sp>
        </p:grpSp>
        <p:sp>
          <p:nvSpPr>
            <p:cNvPr id="165" name="Rectangle 164">
              <a:extLst>
                <a:ext uri="{FF2B5EF4-FFF2-40B4-BE49-F238E27FC236}">
                  <a16:creationId xmlns:a16="http://schemas.microsoft.com/office/drawing/2014/main" id="{239D053B-C1D2-4ADA-9F44-3D65DD27448B}"/>
                </a:ext>
              </a:extLst>
            </p:cNvPr>
            <p:cNvSpPr/>
            <p:nvPr/>
          </p:nvSpPr>
          <p:spPr>
            <a:xfrm>
              <a:off x="7395487" y="3710873"/>
              <a:ext cx="660629" cy="265815"/>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grpSp>
    </p:spTree>
    <p:extLst>
      <p:ext uri="{BB962C8B-B14F-4D97-AF65-F5344CB8AC3E}">
        <p14:creationId xmlns:p14="http://schemas.microsoft.com/office/powerpoint/2010/main" val="1778052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0"/>
                                        </p:tgtEl>
                                        <p:attrNameLst>
                                          <p:attrName>style.visibility</p:attrName>
                                        </p:attrNameLst>
                                      </p:cBhvr>
                                      <p:to>
                                        <p:strVal val="visible"/>
                                      </p:to>
                                    </p:set>
                                    <p:animEffect transition="in" filter="fade">
                                      <p:cBhvr>
                                        <p:cTn id="7" dur="500"/>
                                        <p:tgtEl>
                                          <p:spTgt spid="13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524"/>
                                        </p:tgtEl>
                                        <p:attrNameLst>
                                          <p:attrName>style.visibility</p:attrName>
                                        </p:attrNameLst>
                                      </p:cBhvr>
                                      <p:to>
                                        <p:strVal val="visible"/>
                                      </p:to>
                                    </p:set>
                                    <p:animEffect transition="in" filter="wipe(up)">
                                      <p:cBhvr>
                                        <p:cTn id="12" dur="500"/>
                                        <p:tgtEl>
                                          <p:spTgt spid="524"/>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37" fill="hold" nodeType="clickEffect">
                                  <p:stCondLst>
                                    <p:cond delay="0"/>
                                  </p:stCondLst>
                                  <p:childTnLst>
                                    <p:set>
                                      <p:cBhvr>
                                        <p:cTn id="16" dur="1" fill="hold">
                                          <p:stCondLst>
                                            <p:cond delay="0"/>
                                          </p:stCondLst>
                                        </p:cTn>
                                        <p:tgtEl>
                                          <p:spTgt spid="615"/>
                                        </p:tgtEl>
                                        <p:attrNameLst>
                                          <p:attrName>style.visibility</p:attrName>
                                        </p:attrNameLst>
                                      </p:cBhvr>
                                      <p:to>
                                        <p:strVal val="visible"/>
                                      </p:to>
                                    </p:set>
                                    <p:animEffect transition="in" filter="barn(outVertical)">
                                      <p:cBhvr>
                                        <p:cTn id="17" dur="500"/>
                                        <p:tgtEl>
                                          <p:spTgt spid="61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649"/>
                                        </p:tgtEl>
                                        <p:attrNameLst>
                                          <p:attrName>style.visibility</p:attrName>
                                        </p:attrNameLst>
                                      </p:cBhvr>
                                      <p:to>
                                        <p:strVal val="visible"/>
                                      </p:to>
                                    </p:set>
                                    <p:animEffect transition="in" filter="wipe(down)">
                                      <p:cBhvr>
                                        <p:cTn id="22" dur="500"/>
                                        <p:tgtEl>
                                          <p:spTgt spid="64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88"/>
                                        </p:tgtEl>
                                        <p:attrNameLst>
                                          <p:attrName>style.visibility</p:attrName>
                                        </p:attrNameLst>
                                      </p:cBhvr>
                                      <p:to>
                                        <p:strVal val="visible"/>
                                      </p:to>
                                    </p:set>
                                    <p:animEffect transition="in" filter="fade">
                                      <p:cBhvr>
                                        <p:cTn id="27" dur="500"/>
                                        <p:tgtEl>
                                          <p:spTgt spid="888"/>
                                        </p:tgtEl>
                                      </p:cBhvr>
                                    </p:animEffect>
                                  </p:childTnLst>
                                  <p:subTnLst>
                                    <p:set>
                                      <p:cBhvr override="childStyle">
                                        <p:cTn dur="1" fill="hold" display="0" masterRel="nextClick" afterEffect="1"/>
                                        <p:tgtEl>
                                          <p:spTgt spid="888"/>
                                        </p:tgtEl>
                                        <p:attrNameLst>
                                          <p:attrName>style.visibility</p:attrName>
                                        </p:attrNameLst>
                                      </p:cBhvr>
                                      <p:to>
                                        <p:strVal val="hidden"/>
                                      </p:to>
                                    </p:set>
                                  </p:sub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849"/>
                                        </p:tgtEl>
                                        <p:attrNameLst>
                                          <p:attrName>style.visibility</p:attrName>
                                        </p:attrNameLst>
                                      </p:cBhvr>
                                      <p:to>
                                        <p:strVal val="visible"/>
                                      </p:to>
                                    </p:set>
                                    <p:animEffect transition="in" filter="wipe(left)">
                                      <p:cBhvr>
                                        <p:cTn id="32" dur="500"/>
                                        <p:tgtEl>
                                          <p:spTgt spid="84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881"/>
                                        </p:tgtEl>
                                        <p:attrNameLst>
                                          <p:attrName>style.visibility</p:attrName>
                                        </p:attrNameLst>
                                      </p:cBhvr>
                                      <p:to>
                                        <p:strVal val="visible"/>
                                      </p:to>
                                    </p:set>
                                    <p:animEffect transition="in" filter="fade">
                                      <p:cBhvr>
                                        <p:cTn id="37" dur="500"/>
                                        <p:tgtEl>
                                          <p:spTgt spid="881"/>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864"/>
                                        </p:tgtEl>
                                        <p:attrNameLst>
                                          <p:attrName>style.visibility</p:attrName>
                                        </p:attrNameLst>
                                      </p:cBhvr>
                                      <p:to>
                                        <p:strVal val="visible"/>
                                      </p:to>
                                    </p:set>
                                    <p:animEffect transition="in" filter="fade">
                                      <p:cBhvr>
                                        <p:cTn id="42" dur="500"/>
                                        <p:tgtEl>
                                          <p:spTgt spid="864"/>
                                        </p:tgtEl>
                                      </p:cBhvr>
                                    </p:animEffect>
                                  </p:childTnLst>
                                </p:cTn>
                              </p:par>
                            </p:childTnLst>
                          </p:cTn>
                        </p:par>
                      </p:childTnLst>
                    </p:cTn>
                  </p:par>
                  <p:par>
                    <p:cTn id="43" fill="hold">
                      <p:stCondLst>
                        <p:cond delay="indefinite"/>
                      </p:stCondLst>
                      <p:childTnLst>
                        <p:par>
                          <p:cTn id="44" fill="hold">
                            <p:stCondLst>
                              <p:cond delay="0"/>
                            </p:stCondLst>
                            <p:childTnLst>
                              <p:par>
                                <p:cTn id="45" presetID="53" presetClass="entr" presetSubtype="16" fill="hold" nodeType="clickEffect">
                                  <p:stCondLst>
                                    <p:cond delay="0"/>
                                  </p:stCondLst>
                                  <p:childTnLst>
                                    <p:set>
                                      <p:cBhvr>
                                        <p:cTn id="46" dur="1" fill="hold">
                                          <p:stCondLst>
                                            <p:cond delay="0"/>
                                          </p:stCondLst>
                                        </p:cTn>
                                        <p:tgtEl>
                                          <p:spTgt spid="354"/>
                                        </p:tgtEl>
                                        <p:attrNameLst>
                                          <p:attrName>style.visibility</p:attrName>
                                        </p:attrNameLst>
                                      </p:cBhvr>
                                      <p:to>
                                        <p:strVal val="visible"/>
                                      </p:to>
                                    </p:set>
                                    <p:anim calcmode="lin" valueType="num">
                                      <p:cBhvr>
                                        <p:cTn id="47" dur="500" fill="hold"/>
                                        <p:tgtEl>
                                          <p:spTgt spid="354"/>
                                        </p:tgtEl>
                                        <p:attrNameLst>
                                          <p:attrName>ppt_w</p:attrName>
                                        </p:attrNameLst>
                                      </p:cBhvr>
                                      <p:tavLst>
                                        <p:tav tm="0">
                                          <p:val>
                                            <p:fltVal val="0"/>
                                          </p:val>
                                        </p:tav>
                                        <p:tav tm="100000">
                                          <p:val>
                                            <p:strVal val="#ppt_w"/>
                                          </p:val>
                                        </p:tav>
                                      </p:tavLst>
                                    </p:anim>
                                    <p:anim calcmode="lin" valueType="num">
                                      <p:cBhvr>
                                        <p:cTn id="48" dur="500" fill="hold"/>
                                        <p:tgtEl>
                                          <p:spTgt spid="354"/>
                                        </p:tgtEl>
                                        <p:attrNameLst>
                                          <p:attrName>ppt_h</p:attrName>
                                        </p:attrNameLst>
                                      </p:cBhvr>
                                      <p:tavLst>
                                        <p:tav tm="0">
                                          <p:val>
                                            <p:fltVal val="0"/>
                                          </p:val>
                                        </p:tav>
                                        <p:tav tm="100000">
                                          <p:val>
                                            <p:strVal val="#ppt_h"/>
                                          </p:val>
                                        </p:tav>
                                      </p:tavLst>
                                    </p:anim>
                                    <p:animEffect transition="in" filter="fade">
                                      <p:cBhvr>
                                        <p:cTn id="49" dur="500"/>
                                        <p:tgtEl>
                                          <p:spTgt spid="354"/>
                                        </p:tgtEl>
                                      </p:cBhvr>
                                    </p:animEffect>
                                  </p:childTnLst>
                                </p:cTn>
                              </p:par>
                            </p:childTnLst>
                          </p:cTn>
                        </p:par>
                      </p:childTnLst>
                    </p:cTn>
                  </p:par>
                  <p:par>
                    <p:cTn id="50" fill="hold">
                      <p:stCondLst>
                        <p:cond delay="indefinite"/>
                      </p:stCondLst>
                      <p:childTnLst>
                        <p:par>
                          <p:cTn id="51" fill="hold">
                            <p:stCondLst>
                              <p:cond delay="0"/>
                            </p:stCondLst>
                            <p:childTnLst>
                              <p:par>
                                <p:cTn id="52" presetID="2" presetClass="entr" presetSubtype="2" fill="hold" nodeType="clickEffect">
                                  <p:stCondLst>
                                    <p:cond delay="0"/>
                                  </p:stCondLst>
                                  <p:childTnLst>
                                    <p:set>
                                      <p:cBhvr>
                                        <p:cTn id="53" dur="1" fill="hold">
                                          <p:stCondLst>
                                            <p:cond delay="0"/>
                                          </p:stCondLst>
                                        </p:cTn>
                                        <p:tgtEl>
                                          <p:spTgt spid="355"/>
                                        </p:tgtEl>
                                        <p:attrNameLst>
                                          <p:attrName>style.visibility</p:attrName>
                                        </p:attrNameLst>
                                      </p:cBhvr>
                                      <p:to>
                                        <p:strVal val="visible"/>
                                      </p:to>
                                    </p:set>
                                    <p:anim calcmode="lin" valueType="num">
                                      <p:cBhvr additive="base">
                                        <p:cTn id="54" dur="500" fill="hold"/>
                                        <p:tgtEl>
                                          <p:spTgt spid="355"/>
                                        </p:tgtEl>
                                        <p:attrNameLst>
                                          <p:attrName>ppt_x</p:attrName>
                                        </p:attrNameLst>
                                      </p:cBhvr>
                                      <p:tavLst>
                                        <p:tav tm="0">
                                          <p:val>
                                            <p:strVal val="1+#ppt_w/2"/>
                                          </p:val>
                                        </p:tav>
                                        <p:tav tm="100000">
                                          <p:val>
                                            <p:strVal val="#ppt_x"/>
                                          </p:val>
                                        </p:tav>
                                      </p:tavLst>
                                    </p:anim>
                                    <p:anim calcmode="lin" valueType="num">
                                      <p:cBhvr additive="base">
                                        <p:cTn id="55" dur="500" fill="hold"/>
                                        <p:tgtEl>
                                          <p:spTgt spid="355"/>
                                        </p:tgtEl>
                                        <p:attrNameLst>
                                          <p:attrName>ppt_y</p:attrName>
                                        </p:attrNameLst>
                                      </p:cBhvr>
                                      <p:tavLst>
                                        <p:tav tm="0">
                                          <p:val>
                                            <p:strVal val="#ppt_y"/>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890"/>
                                        </p:tgtEl>
                                        <p:attrNameLst>
                                          <p:attrName>style.visibility</p:attrName>
                                        </p:attrNameLst>
                                      </p:cBhvr>
                                      <p:to>
                                        <p:strVal val="visible"/>
                                      </p:to>
                                    </p:set>
                                    <p:animEffect transition="in" filter="fade">
                                      <p:cBhvr>
                                        <p:cTn id="60" dur="500"/>
                                        <p:tgtEl>
                                          <p:spTgt spid="890"/>
                                        </p:tgtEl>
                                      </p:cBhvr>
                                    </p:animEffect>
                                  </p:childTnLst>
                                </p:cTn>
                              </p:par>
                            </p:childTnLst>
                          </p:cTn>
                        </p:par>
                      </p:childTnLst>
                    </p:cTn>
                  </p:par>
                  <p:par>
                    <p:cTn id="61" fill="hold">
                      <p:stCondLst>
                        <p:cond delay="indefinite"/>
                      </p:stCondLst>
                      <p:childTnLst>
                        <p:par>
                          <p:cTn id="62" fill="hold">
                            <p:stCondLst>
                              <p:cond delay="0"/>
                            </p:stCondLst>
                            <p:childTnLst>
                              <p:par>
                                <p:cTn id="63" presetID="42" presetClass="path" presetSubtype="0" accel="50000" decel="50000" fill="hold" nodeType="clickEffect">
                                  <p:stCondLst>
                                    <p:cond delay="0"/>
                                  </p:stCondLst>
                                  <p:childTnLst>
                                    <p:animMotion origin="layout" path="M 2.29167E-6 4.81481E-6 L -0.2543 0.00138 " pathEditMode="relative" rAng="0" ptsTypes="AA">
                                      <p:cBhvr>
                                        <p:cTn id="64" dur="2000" fill="hold"/>
                                        <p:tgtEl>
                                          <p:spTgt spid="890"/>
                                        </p:tgtEl>
                                        <p:attrNameLst>
                                          <p:attrName>ppt_x</p:attrName>
                                          <p:attrName>ppt_y</p:attrName>
                                        </p:attrNameLst>
                                      </p:cBhvr>
                                      <p:rCtr x="-12721" y="69"/>
                                    </p:animMotion>
                                  </p:childTnLst>
                                  <p:subTnLst>
                                    <p:set>
                                      <p:cBhvr override="childStyle">
                                        <p:cTn dur="1" fill="hold" display="0" masterRel="sameClick" afterEffect="1">
                                          <p:stCondLst>
                                            <p:cond evt="end" delay="0">
                                              <p:tn val="63"/>
                                            </p:cond>
                                          </p:stCondLst>
                                        </p:cTn>
                                        <p:tgtEl>
                                          <p:spTgt spid="890"/>
                                        </p:tgtEl>
                                        <p:attrNameLst>
                                          <p:attrName>style.visibility</p:attrName>
                                        </p:attrNameLst>
                                      </p:cBhvr>
                                      <p:to>
                                        <p:strVal val="hidden"/>
                                      </p:to>
                                    </p:set>
                                  </p:subTnLst>
                                </p:cTn>
                              </p:par>
                            </p:childTnLst>
                          </p:cTn>
                        </p:par>
                        <p:par>
                          <p:cTn id="65" fill="hold">
                            <p:stCondLst>
                              <p:cond delay="2000"/>
                            </p:stCondLst>
                            <p:childTnLst>
                              <p:par>
                                <p:cTn id="66" presetID="10" presetClass="entr" presetSubtype="0" fill="hold" nodeType="afterEffect">
                                  <p:stCondLst>
                                    <p:cond delay="0"/>
                                  </p:stCondLst>
                                  <p:childTnLst>
                                    <p:set>
                                      <p:cBhvr>
                                        <p:cTn id="67" dur="1" fill="hold">
                                          <p:stCondLst>
                                            <p:cond delay="0"/>
                                          </p:stCondLst>
                                        </p:cTn>
                                        <p:tgtEl>
                                          <p:spTgt spid="880"/>
                                        </p:tgtEl>
                                        <p:attrNameLst>
                                          <p:attrName>style.visibility</p:attrName>
                                        </p:attrNameLst>
                                      </p:cBhvr>
                                      <p:to>
                                        <p:strVal val="visible"/>
                                      </p:to>
                                    </p:set>
                                    <p:animEffect transition="in" filter="fade">
                                      <p:cBhvr>
                                        <p:cTn id="68" dur="500"/>
                                        <p:tgtEl>
                                          <p:spTgt spid="880"/>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8"/>
                                        </p:tgtEl>
                                        <p:attrNameLst>
                                          <p:attrName>style.visibility</p:attrName>
                                        </p:attrNameLst>
                                      </p:cBhvr>
                                      <p:to>
                                        <p:strVal val="visible"/>
                                      </p:to>
                                    </p:set>
                                    <p:animEffect transition="in" filter="fade">
                                      <p:cBhvr>
                                        <p:cTn id="7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1"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2" name="Group 71">
            <a:extLst>
              <a:ext uri="{FF2B5EF4-FFF2-40B4-BE49-F238E27FC236}">
                <a16:creationId xmlns:a16="http://schemas.microsoft.com/office/drawing/2014/main" id="{569F82E3-CC1F-4061-9358-95F1C14D5448}"/>
              </a:ext>
            </a:extLst>
          </p:cNvPr>
          <p:cNvGrpSpPr/>
          <p:nvPr/>
        </p:nvGrpSpPr>
        <p:grpSpPr>
          <a:xfrm>
            <a:off x="316343" y="2286000"/>
            <a:ext cx="2655451" cy="3725184"/>
            <a:chOff x="316343" y="2980417"/>
            <a:chExt cx="2655451" cy="3725184"/>
          </a:xfrm>
        </p:grpSpPr>
        <p:sp>
          <p:nvSpPr>
            <p:cNvPr id="4" name="Rectangle 3">
              <a:extLst>
                <a:ext uri="{FF2B5EF4-FFF2-40B4-BE49-F238E27FC236}">
                  <a16:creationId xmlns:a16="http://schemas.microsoft.com/office/drawing/2014/main" id="{9C94A3D2-5424-4957-B518-F6F859BA523E}"/>
                </a:ext>
              </a:extLst>
            </p:cNvPr>
            <p:cNvSpPr/>
            <p:nvPr/>
          </p:nvSpPr>
          <p:spPr>
            <a:xfrm>
              <a:off x="475300" y="3764738"/>
              <a:ext cx="2344093" cy="1524000"/>
            </a:xfrm>
            <a:prstGeom prst="rect">
              <a:avLst/>
            </a:prstGeom>
            <a:ln w="19050"/>
          </p:spPr>
          <p:style>
            <a:lnRef idx="2">
              <a:schemeClr val="dk1"/>
            </a:lnRef>
            <a:fillRef idx="1">
              <a:schemeClr val="lt1"/>
            </a:fillRef>
            <a:effectRef idx="0">
              <a:schemeClr val="dk1"/>
            </a:effectRef>
            <a:fontRef idx="minor">
              <a:schemeClr val="dk1"/>
            </a:fontRef>
          </p:style>
          <p:txBody>
            <a:bodyPr rtlCol="0" anchor="t"/>
            <a:lstStyle/>
            <a:p>
              <a:pPr algn="ctr"/>
              <a:r>
                <a:rPr lang="en-US" dirty="0"/>
                <a:t>Frontend</a:t>
              </a:r>
              <a:endParaRPr lang="de-CH" dirty="0"/>
            </a:p>
          </p:txBody>
        </p:sp>
        <p:sp>
          <p:nvSpPr>
            <p:cNvPr id="5" name="Rectangle 4">
              <a:extLst>
                <a:ext uri="{FF2B5EF4-FFF2-40B4-BE49-F238E27FC236}">
                  <a16:creationId xmlns:a16="http://schemas.microsoft.com/office/drawing/2014/main" id="{23827611-6F91-474C-B72D-D8AD2319E2E4}"/>
                </a:ext>
              </a:extLst>
            </p:cNvPr>
            <p:cNvSpPr/>
            <p:nvPr/>
          </p:nvSpPr>
          <p:spPr>
            <a:xfrm>
              <a:off x="475300" y="5858164"/>
              <a:ext cx="2344094" cy="609600"/>
            </a:xfrm>
            <a:prstGeom prst="rect">
              <a:avLst/>
            </a:prstGeom>
            <a:ln w="19050"/>
          </p:spPr>
          <p:style>
            <a:lnRef idx="2">
              <a:schemeClr val="dk1"/>
            </a:lnRef>
            <a:fillRef idx="1">
              <a:schemeClr val="lt1"/>
            </a:fillRef>
            <a:effectRef idx="0">
              <a:schemeClr val="dk1"/>
            </a:effectRef>
            <a:fontRef idx="minor">
              <a:schemeClr val="dk1"/>
            </a:fontRef>
          </p:style>
          <p:txBody>
            <a:bodyPr rtlCol="0" anchor="ctr"/>
            <a:lstStyle/>
            <a:p>
              <a:pPr algn="ctr"/>
              <a:r>
                <a:rPr lang="en-US" dirty="0"/>
                <a:t>Backend</a:t>
              </a:r>
              <a:endParaRPr lang="de-CH" dirty="0"/>
            </a:p>
          </p:txBody>
        </p:sp>
        <p:sp>
          <p:nvSpPr>
            <p:cNvPr id="6" name="Rectangle 5">
              <a:extLst>
                <a:ext uri="{FF2B5EF4-FFF2-40B4-BE49-F238E27FC236}">
                  <a16:creationId xmlns:a16="http://schemas.microsoft.com/office/drawing/2014/main" id="{C3CE64A7-E7A1-4580-BE7C-111FD88E5562}"/>
                </a:ext>
              </a:extLst>
            </p:cNvPr>
            <p:cNvSpPr/>
            <p:nvPr/>
          </p:nvSpPr>
          <p:spPr>
            <a:xfrm>
              <a:off x="316343" y="2980417"/>
              <a:ext cx="2655451" cy="3725184"/>
            </a:xfrm>
            <a:prstGeom prst="rect">
              <a:avLst/>
            </a:prstGeom>
            <a:noFill/>
            <a:ln w="3175">
              <a:prstDash val="dash"/>
            </a:ln>
          </p:spPr>
          <p:style>
            <a:lnRef idx="2">
              <a:schemeClr val="dk1"/>
            </a:lnRef>
            <a:fillRef idx="1">
              <a:schemeClr val="lt1"/>
            </a:fillRef>
            <a:effectRef idx="0">
              <a:schemeClr val="dk1"/>
            </a:effectRef>
            <a:fontRef idx="minor">
              <a:schemeClr val="dk1"/>
            </a:fontRef>
          </p:style>
          <p:txBody>
            <a:bodyPr rtlCol="0" anchor="t"/>
            <a:lstStyle/>
            <a:p>
              <a:pPr algn="ctr"/>
              <a:r>
                <a:rPr lang="en-US" dirty="0"/>
                <a:t>App 1</a:t>
              </a:r>
              <a:endParaRPr lang="de-CH" dirty="0"/>
            </a:p>
          </p:txBody>
        </p:sp>
        <p:cxnSp>
          <p:nvCxnSpPr>
            <p:cNvPr id="8" name="Straight Arrow Connector 7">
              <a:extLst>
                <a:ext uri="{FF2B5EF4-FFF2-40B4-BE49-F238E27FC236}">
                  <a16:creationId xmlns:a16="http://schemas.microsoft.com/office/drawing/2014/main" id="{42215F02-F453-40F9-83F6-1D0301F624D7}"/>
                </a:ext>
              </a:extLst>
            </p:cNvPr>
            <p:cNvCxnSpPr>
              <a:cxnSpLocks/>
              <a:stCxn id="4" idx="2"/>
              <a:endCxn id="5" idx="0"/>
            </p:cNvCxnSpPr>
            <p:nvPr/>
          </p:nvCxnSpPr>
          <p:spPr>
            <a:xfrm>
              <a:off x="1647347" y="5288738"/>
              <a:ext cx="0" cy="569426"/>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51" name="Picture 4" descr="Image result for angular">
              <a:extLst>
                <a:ext uri="{FF2B5EF4-FFF2-40B4-BE49-F238E27FC236}">
                  <a16:creationId xmlns:a16="http://schemas.microsoft.com/office/drawing/2014/main" id="{4C831E34-0326-4AD2-9C0C-F0EF226A4F9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70860" y="4232448"/>
              <a:ext cx="646840" cy="646840"/>
            </a:xfrm>
            <a:prstGeom prst="rect">
              <a:avLst/>
            </a:prstGeom>
            <a:noFill/>
            <a:extLst>
              <a:ext uri="{909E8E84-426E-40DD-AFC4-6F175D3DCCD1}">
                <a14:hiddenFill xmlns:a14="http://schemas.microsoft.com/office/drawing/2010/main">
                  <a:solidFill>
                    <a:srgbClr val="FFFFFF"/>
                  </a:solidFill>
                </a14:hiddenFill>
              </a:ext>
            </a:extLst>
          </p:spPr>
        </p:pic>
      </p:grpSp>
      <p:sp>
        <p:nvSpPr>
          <p:cNvPr id="56" name="Rectangle 55">
            <a:extLst>
              <a:ext uri="{FF2B5EF4-FFF2-40B4-BE49-F238E27FC236}">
                <a16:creationId xmlns:a16="http://schemas.microsoft.com/office/drawing/2014/main" id="{FDB0DC7D-4C62-42ED-A102-339916CF8BCD}"/>
              </a:ext>
            </a:extLst>
          </p:cNvPr>
          <p:cNvSpPr/>
          <p:nvPr/>
        </p:nvSpPr>
        <p:spPr>
          <a:xfrm>
            <a:off x="533400" y="3128553"/>
            <a:ext cx="2209800" cy="1391056"/>
          </a:xfrm>
          <a:prstGeom prst="rect">
            <a:avLst/>
          </a:prstGeom>
          <a:noFill/>
          <a:ln w="38100">
            <a:solidFill>
              <a:srgbClr val="FF0000"/>
            </a:solidFill>
            <a:prstDash val="dash"/>
          </a:ln>
        </p:spPr>
        <p:style>
          <a:lnRef idx="2">
            <a:schemeClr val="dk1"/>
          </a:lnRef>
          <a:fillRef idx="1">
            <a:schemeClr val="lt1"/>
          </a:fillRef>
          <a:effectRef idx="0">
            <a:schemeClr val="dk1"/>
          </a:effectRef>
          <a:fontRef idx="minor">
            <a:schemeClr val="dk1"/>
          </a:fontRef>
        </p:style>
        <p:txBody>
          <a:bodyPr rtlCol="0" anchor="t"/>
          <a:lstStyle/>
          <a:p>
            <a:pPr algn="ctr"/>
            <a:endParaRPr lang="de-CH" dirty="0"/>
          </a:p>
        </p:txBody>
      </p:sp>
      <p:grpSp>
        <p:nvGrpSpPr>
          <p:cNvPr id="79" name="Group 78">
            <a:extLst>
              <a:ext uri="{FF2B5EF4-FFF2-40B4-BE49-F238E27FC236}">
                <a16:creationId xmlns:a16="http://schemas.microsoft.com/office/drawing/2014/main" id="{221CF8B3-DCB1-44AF-8BB4-55A771C3F6E8}"/>
              </a:ext>
            </a:extLst>
          </p:cNvPr>
          <p:cNvGrpSpPr/>
          <p:nvPr/>
        </p:nvGrpSpPr>
        <p:grpSpPr>
          <a:xfrm>
            <a:off x="998577" y="2692151"/>
            <a:ext cx="1287423" cy="327406"/>
            <a:chOff x="998577" y="3386568"/>
            <a:chExt cx="1287423" cy="327406"/>
          </a:xfrm>
        </p:grpSpPr>
        <p:sp>
          <p:nvSpPr>
            <p:cNvPr id="57" name="Rectangle 56">
              <a:extLst>
                <a:ext uri="{FF2B5EF4-FFF2-40B4-BE49-F238E27FC236}">
                  <a16:creationId xmlns:a16="http://schemas.microsoft.com/office/drawing/2014/main" id="{BEB6230E-17E8-4C21-BA93-CEA7CB9427E4}"/>
                </a:ext>
              </a:extLst>
            </p:cNvPr>
            <p:cNvSpPr/>
            <p:nvPr/>
          </p:nvSpPr>
          <p:spPr>
            <a:xfrm>
              <a:off x="998577" y="3386568"/>
              <a:ext cx="369651" cy="327406"/>
            </a:xfrm>
            <a:prstGeom prst="rect">
              <a:avLst/>
            </a:prstGeom>
            <a:solidFill>
              <a:schemeClr val="bg1"/>
            </a:solidFill>
            <a:ln w="28575">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accent1"/>
                  </a:solidFill>
                </a:rPr>
                <a:t>EP</a:t>
              </a:r>
              <a:endParaRPr lang="de-CH" dirty="0">
                <a:solidFill>
                  <a:schemeClr val="accent1"/>
                </a:solidFill>
              </a:endParaRPr>
            </a:p>
          </p:txBody>
        </p:sp>
        <p:sp>
          <p:nvSpPr>
            <p:cNvPr id="58" name="Rectangle 57">
              <a:extLst>
                <a:ext uri="{FF2B5EF4-FFF2-40B4-BE49-F238E27FC236}">
                  <a16:creationId xmlns:a16="http://schemas.microsoft.com/office/drawing/2014/main" id="{B9AB4754-ECFC-4A3C-8F98-971A06254743}"/>
                </a:ext>
              </a:extLst>
            </p:cNvPr>
            <p:cNvSpPr/>
            <p:nvPr/>
          </p:nvSpPr>
          <p:spPr>
            <a:xfrm>
              <a:off x="1457463" y="3386568"/>
              <a:ext cx="369651" cy="327406"/>
            </a:xfrm>
            <a:prstGeom prst="rect">
              <a:avLst/>
            </a:prstGeom>
            <a:solidFill>
              <a:schemeClr val="bg1"/>
            </a:solidFill>
            <a:ln w="28575">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accent1"/>
                  </a:solidFill>
                </a:rPr>
                <a:t>EP</a:t>
              </a:r>
              <a:endParaRPr lang="de-CH" dirty="0">
                <a:solidFill>
                  <a:schemeClr val="accent1"/>
                </a:solidFill>
              </a:endParaRPr>
            </a:p>
          </p:txBody>
        </p:sp>
        <p:sp>
          <p:nvSpPr>
            <p:cNvPr id="59" name="Rectangle 58">
              <a:extLst>
                <a:ext uri="{FF2B5EF4-FFF2-40B4-BE49-F238E27FC236}">
                  <a16:creationId xmlns:a16="http://schemas.microsoft.com/office/drawing/2014/main" id="{A4639C61-275D-4088-BAC1-E30C999082A5}"/>
                </a:ext>
              </a:extLst>
            </p:cNvPr>
            <p:cNvSpPr/>
            <p:nvPr/>
          </p:nvSpPr>
          <p:spPr>
            <a:xfrm>
              <a:off x="1916349" y="3386568"/>
              <a:ext cx="369651" cy="327406"/>
            </a:xfrm>
            <a:prstGeom prst="rect">
              <a:avLst/>
            </a:prstGeom>
            <a:solidFill>
              <a:schemeClr val="bg1"/>
            </a:solidFill>
            <a:ln w="28575">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accent1"/>
                  </a:solidFill>
                </a:rPr>
                <a:t>EP</a:t>
              </a:r>
              <a:endParaRPr lang="de-CH" dirty="0">
                <a:solidFill>
                  <a:schemeClr val="accent1"/>
                </a:solidFill>
              </a:endParaRPr>
            </a:p>
          </p:txBody>
        </p:sp>
      </p:grpSp>
      <p:grpSp>
        <p:nvGrpSpPr>
          <p:cNvPr id="105" name="Group 104">
            <a:extLst>
              <a:ext uri="{FF2B5EF4-FFF2-40B4-BE49-F238E27FC236}">
                <a16:creationId xmlns:a16="http://schemas.microsoft.com/office/drawing/2014/main" id="{B24EE47D-21A2-46FE-A283-6DF78247B704}"/>
              </a:ext>
            </a:extLst>
          </p:cNvPr>
          <p:cNvGrpSpPr/>
          <p:nvPr/>
        </p:nvGrpSpPr>
        <p:grpSpPr>
          <a:xfrm>
            <a:off x="8847383" y="2274798"/>
            <a:ext cx="2655451" cy="3725184"/>
            <a:chOff x="316343" y="2980417"/>
            <a:chExt cx="2655451" cy="3725184"/>
          </a:xfrm>
        </p:grpSpPr>
        <p:sp>
          <p:nvSpPr>
            <p:cNvPr id="106" name="Rectangle 105">
              <a:extLst>
                <a:ext uri="{FF2B5EF4-FFF2-40B4-BE49-F238E27FC236}">
                  <a16:creationId xmlns:a16="http://schemas.microsoft.com/office/drawing/2014/main" id="{824C67C7-3946-4ABC-AD36-E0C0ADC9E05C}"/>
                </a:ext>
              </a:extLst>
            </p:cNvPr>
            <p:cNvSpPr/>
            <p:nvPr/>
          </p:nvSpPr>
          <p:spPr>
            <a:xfrm>
              <a:off x="475300" y="3764738"/>
              <a:ext cx="2344093" cy="1524000"/>
            </a:xfrm>
            <a:prstGeom prst="rect">
              <a:avLst/>
            </a:prstGeom>
            <a:ln w="19050"/>
          </p:spPr>
          <p:style>
            <a:lnRef idx="2">
              <a:schemeClr val="dk1"/>
            </a:lnRef>
            <a:fillRef idx="1">
              <a:schemeClr val="lt1"/>
            </a:fillRef>
            <a:effectRef idx="0">
              <a:schemeClr val="dk1"/>
            </a:effectRef>
            <a:fontRef idx="minor">
              <a:schemeClr val="dk1"/>
            </a:fontRef>
          </p:style>
          <p:txBody>
            <a:bodyPr rtlCol="0" anchor="t"/>
            <a:lstStyle/>
            <a:p>
              <a:pPr algn="ctr"/>
              <a:r>
                <a:rPr lang="en-US" dirty="0"/>
                <a:t>Frontend</a:t>
              </a:r>
              <a:endParaRPr lang="de-CH" dirty="0"/>
            </a:p>
          </p:txBody>
        </p:sp>
        <p:sp>
          <p:nvSpPr>
            <p:cNvPr id="107" name="Rectangle 106">
              <a:extLst>
                <a:ext uri="{FF2B5EF4-FFF2-40B4-BE49-F238E27FC236}">
                  <a16:creationId xmlns:a16="http://schemas.microsoft.com/office/drawing/2014/main" id="{B22CEDB3-9AA1-49C1-86B6-A6E4134D8688}"/>
                </a:ext>
              </a:extLst>
            </p:cNvPr>
            <p:cNvSpPr/>
            <p:nvPr/>
          </p:nvSpPr>
          <p:spPr>
            <a:xfrm>
              <a:off x="475300" y="5858164"/>
              <a:ext cx="2344094" cy="609600"/>
            </a:xfrm>
            <a:prstGeom prst="rect">
              <a:avLst/>
            </a:prstGeom>
            <a:ln w="19050"/>
          </p:spPr>
          <p:style>
            <a:lnRef idx="2">
              <a:schemeClr val="dk1"/>
            </a:lnRef>
            <a:fillRef idx="1">
              <a:schemeClr val="lt1"/>
            </a:fillRef>
            <a:effectRef idx="0">
              <a:schemeClr val="dk1"/>
            </a:effectRef>
            <a:fontRef idx="minor">
              <a:schemeClr val="dk1"/>
            </a:fontRef>
          </p:style>
          <p:txBody>
            <a:bodyPr rtlCol="0" anchor="ctr"/>
            <a:lstStyle/>
            <a:p>
              <a:pPr algn="ctr"/>
              <a:r>
                <a:rPr lang="en-US" dirty="0"/>
                <a:t>Backend</a:t>
              </a:r>
              <a:endParaRPr lang="de-CH" dirty="0"/>
            </a:p>
          </p:txBody>
        </p:sp>
        <p:sp>
          <p:nvSpPr>
            <p:cNvPr id="108" name="Rectangle 107">
              <a:extLst>
                <a:ext uri="{FF2B5EF4-FFF2-40B4-BE49-F238E27FC236}">
                  <a16:creationId xmlns:a16="http://schemas.microsoft.com/office/drawing/2014/main" id="{69F617FB-AA42-4B9A-BFDD-25620E6E5D5C}"/>
                </a:ext>
              </a:extLst>
            </p:cNvPr>
            <p:cNvSpPr/>
            <p:nvPr/>
          </p:nvSpPr>
          <p:spPr>
            <a:xfrm>
              <a:off x="316343" y="2980417"/>
              <a:ext cx="2655451" cy="3725184"/>
            </a:xfrm>
            <a:prstGeom prst="rect">
              <a:avLst/>
            </a:prstGeom>
            <a:noFill/>
            <a:ln w="3175">
              <a:prstDash val="dash"/>
            </a:ln>
          </p:spPr>
          <p:style>
            <a:lnRef idx="2">
              <a:schemeClr val="dk1"/>
            </a:lnRef>
            <a:fillRef idx="1">
              <a:schemeClr val="lt1"/>
            </a:fillRef>
            <a:effectRef idx="0">
              <a:schemeClr val="dk1"/>
            </a:effectRef>
            <a:fontRef idx="minor">
              <a:schemeClr val="dk1"/>
            </a:fontRef>
          </p:style>
          <p:txBody>
            <a:bodyPr rtlCol="0" anchor="t"/>
            <a:lstStyle/>
            <a:p>
              <a:pPr algn="ctr"/>
              <a:r>
                <a:rPr lang="en-US" dirty="0"/>
                <a:t>App 2</a:t>
              </a:r>
            </a:p>
          </p:txBody>
        </p:sp>
        <p:cxnSp>
          <p:nvCxnSpPr>
            <p:cNvPr id="109" name="Straight Arrow Connector 108">
              <a:extLst>
                <a:ext uri="{FF2B5EF4-FFF2-40B4-BE49-F238E27FC236}">
                  <a16:creationId xmlns:a16="http://schemas.microsoft.com/office/drawing/2014/main" id="{33113B50-E7F4-4B95-AB0A-957FEA9BB213}"/>
                </a:ext>
              </a:extLst>
            </p:cNvPr>
            <p:cNvCxnSpPr>
              <a:cxnSpLocks/>
              <a:stCxn id="106" idx="2"/>
              <a:endCxn id="107" idx="0"/>
            </p:cNvCxnSpPr>
            <p:nvPr/>
          </p:nvCxnSpPr>
          <p:spPr>
            <a:xfrm>
              <a:off x="1647347" y="5288738"/>
              <a:ext cx="0" cy="569426"/>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111" name="Rectangle 110">
            <a:extLst>
              <a:ext uri="{FF2B5EF4-FFF2-40B4-BE49-F238E27FC236}">
                <a16:creationId xmlns:a16="http://schemas.microsoft.com/office/drawing/2014/main" id="{8D3AEE8C-C728-4BB4-A21A-D79730FF6F1B}"/>
              </a:ext>
            </a:extLst>
          </p:cNvPr>
          <p:cNvSpPr/>
          <p:nvPr/>
        </p:nvSpPr>
        <p:spPr>
          <a:xfrm>
            <a:off x="9064440" y="3117351"/>
            <a:ext cx="2209800" cy="1391056"/>
          </a:xfrm>
          <a:prstGeom prst="rect">
            <a:avLst/>
          </a:prstGeom>
          <a:noFill/>
          <a:ln w="38100">
            <a:solidFill>
              <a:srgbClr val="FF0000"/>
            </a:solidFill>
            <a:prstDash val="dash"/>
          </a:ln>
        </p:spPr>
        <p:style>
          <a:lnRef idx="2">
            <a:schemeClr val="dk1"/>
          </a:lnRef>
          <a:fillRef idx="1">
            <a:schemeClr val="lt1"/>
          </a:fillRef>
          <a:effectRef idx="0">
            <a:schemeClr val="dk1"/>
          </a:effectRef>
          <a:fontRef idx="minor">
            <a:schemeClr val="dk1"/>
          </a:fontRef>
        </p:style>
        <p:txBody>
          <a:bodyPr rtlCol="0" anchor="t"/>
          <a:lstStyle/>
          <a:p>
            <a:pPr algn="ctr"/>
            <a:endParaRPr lang="de-CH" dirty="0"/>
          </a:p>
        </p:txBody>
      </p:sp>
      <p:grpSp>
        <p:nvGrpSpPr>
          <p:cNvPr id="112" name="Group 111">
            <a:extLst>
              <a:ext uri="{FF2B5EF4-FFF2-40B4-BE49-F238E27FC236}">
                <a16:creationId xmlns:a16="http://schemas.microsoft.com/office/drawing/2014/main" id="{4A249E9F-69FB-43FC-97B4-15987415E6F1}"/>
              </a:ext>
            </a:extLst>
          </p:cNvPr>
          <p:cNvGrpSpPr/>
          <p:nvPr/>
        </p:nvGrpSpPr>
        <p:grpSpPr>
          <a:xfrm>
            <a:off x="9529617" y="2680949"/>
            <a:ext cx="1287423" cy="327406"/>
            <a:chOff x="998577" y="3386568"/>
            <a:chExt cx="1287423" cy="327406"/>
          </a:xfrm>
        </p:grpSpPr>
        <p:sp>
          <p:nvSpPr>
            <p:cNvPr id="113" name="Rectangle 112">
              <a:extLst>
                <a:ext uri="{FF2B5EF4-FFF2-40B4-BE49-F238E27FC236}">
                  <a16:creationId xmlns:a16="http://schemas.microsoft.com/office/drawing/2014/main" id="{EE11834D-3C3B-40A7-8941-6FAE1924E847}"/>
                </a:ext>
              </a:extLst>
            </p:cNvPr>
            <p:cNvSpPr/>
            <p:nvPr/>
          </p:nvSpPr>
          <p:spPr>
            <a:xfrm>
              <a:off x="998577" y="3386568"/>
              <a:ext cx="369651" cy="327406"/>
            </a:xfrm>
            <a:prstGeom prst="rect">
              <a:avLst/>
            </a:prstGeom>
            <a:solidFill>
              <a:schemeClr val="bg1"/>
            </a:solidFill>
            <a:ln w="28575">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accent1"/>
                  </a:solidFill>
                </a:rPr>
                <a:t>EP</a:t>
              </a:r>
              <a:endParaRPr lang="de-CH" dirty="0">
                <a:solidFill>
                  <a:schemeClr val="accent1"/>
                </a:solidFill>
              </a:endParaRPr>
            </a:p>
          </p:txBody>
        </p:sp>
        <p:sp>
          <p:nvSpPr>
            <p:cNvPr id="114" name="Rectangle 113">
              <a:extLst>
                <a:ext uri="{FF2B5EF4-FFF2-40B4-BE49-F238E27FC236}">
                  <a16:creationId xmlns:a16="http://schemas.microsoft.com/office/drawing/2014/main" id="{920DA012-ED92-4B34-AEC4-81C0847FA7D3}"/>
                </a:ext>
              </a:extLst>
            </p:cNvPr>
            <p:cNvSpPr/>
            <p:nvPr/>
          </p:nvSpPr>
          <p:spPr>
            <a:xfrm>
              <a:off x="1457463" y="3386568"/>
              <a:ext cx="369651" cy="327406"/>
            </a:xfrm>
            <a:prstGeom prst="rect">
              <a:avLst/>
            </a:prstGeom>
            <a:solidFill>
              <a:schemeClr val="bg1"/>
            </a:solidFill>
            <a:ln w="28575">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accent1"/>
                  </a:solidFill>
                </a:rPr>
                <a:t>EP</a:t>
              </a:r>
              <a:endParaRPr lang="de-CH" dirty="0">
                <a:solidFill>
                  <a:schemeClr val="accent1"/>
                </a:solidFill>
              </a:endParaRPr>
            </a:p>
          </p:txBody>
        </p:sp>
        <p:sp>
          <p:nvSpPr>
            <p:cNvPr id="115" name="Rectangle 114">
              <a:extLst>
                <a:ext uri="{FF2B5EF4-FFF2-40B4-BE49-F238E27FC236}">
                  <a16:creationId xmlns:a16="http://schemas.microsoft.com/office/drawing/2014/main" id="{21E34015-96F5-4C66-9116-DC456F90336F}"/>
                </a:ext>
              </a:extLst>
            </p:cNvPr>
            <p:cNvSpPr/>
            <p:nvPr/>
          </p:nvSpPr>
          <p:spPr>
            <a:xfrm>
              <a:off x="1916349" y="3386568"/>
              <a:ext cx="369651" cy="327406"/>
            </a:xfrm>
            <a:prstGeom prst="rect">
              <a:avLst/>
            </a:prstGeom>
            <a:solidFill>
              <a:schemeClr val="bg1"/>
            </a:solidFill>
            <a:ln w="28575">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accent1"/>
                  </a:solidFill>
                </a:rPr>
                <a:t>EP</a:t>
              </a:r>
              <a:endParaRPr lang="de-CH" dirty="0">
                <a:solidFill>
                  <a:schemeClr val="accent1"/>
                </a:solidFill>
              </a:endParaRPr>
            </a:p>
          </p:txBody>
        </p:sp>
      </p:grpSp>
      <p:grpSp>
        <p:nvGrpSpPr>
          <p:cNvPr id="2" name="Group 1">
            <a:extLst>
              <a:ext uri="{FF2B5EF4-FFF2-40B4-BE49-F238E27FC236}">
                <a16:creationId xmlns:a16="http://schemas.microsoft.com/office/drawing/2014/main" id="{DE9D2FEB-0897-4EF1-9BC4-AB9DAD6D7833}"/>
              </a:ext>
            </a:extLst>
          </p:cNvPr>
          <p:cNvGrpSpPr/>
          <p:nvPr/>
        </p:nvGrpSpPr>
        <p:grpSpPr>
          <a:xfrm>
            <a:off x="3112730" y="2337208"/>
            <a:ext cx="5626980" cy="1604488"/>
            <a:chOff x="3112730" y="2337208"/>
            <a:chExt cx="5626980" cy="1604488"/>
          </a:xfrm>
        </p:grpSpPr>
        <p:grpSp>
          <p:nvGrpSpPr>
            <p:cNvPr id="54" name="Group 53">
              <a:extLst>
                <a:ext uri="{FF2B5EF4-FFF2-40B4-BE49-F238E27FC236}">
                  <a16:creationId xmlns:a16="http://schemas.microsoft.com/office/drawing/2014/main" id="{9D26B5AD-8756-43E6-A0BB-CD055AA4B6B1}"/>
                </a:ext>
              </a:extLst>
            </p:cNvPr>
            <p:cNvGrpSpPr/>
            <p:nvPr/>
          </p:nvGrpSpPr>
          <p:grpSpPr>
            <a:xfrm>
              <a:off x="3112730" y="2367304"/>
              <a:ext cx="1346497" cy="1574392"/>
              <a:chOff x="436222" y="1995514"/>
              <a:chExt cx="887863" cy="874278"/>
            </a:xfrm>
          </p:grpSpPr>
          <p:sp>
            <p:nvSpPr>
              <p:cNvPr id="20" name="Rectangle: Single Corner Snipped 19">
                <a:extLst>
                  <a:ext uri="{FF2B5EF4-FFF2-40B4-BE49-F238E27FC236}">
                    <a16:creationId xmlns:a16="http://schemas.microsoft.com/office/drawing/2014/main" id="{5450EDDF-635C-4F1F-AED2-D4B9841D6F37}"/>
                  </a:ext>
                </a:extLst>
              </p:cNvPr>
              <p:cNvSpPr/>
              <p:nvPr/>
            </p:nvSpPr>
            <p:spPr>
              <a:xfrm>
                <a:off x="436222" y="1995514"/>
                <a:ext cx="887863" cy="874278"/>
              </a:xfrm>
              <a:prstGeom prst="snip1Rect">
                <a:avLst/>
              </a:prstGeom>
              <a:solidFill>
                <a:srgbClr val="FFFFCC"/>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r>
                  <a:rPr lang="en-US" sz="2000" b="1" dirty="0">
                    <a:solidFill>
                      <a:schemeClr val="tx1"/>
                    </a:solidFill>
                  </a:rPr>
                  <a:t>Manifest</a:t>
                </a:r>
                <a:endParaRPr lang="en-US" sz="1100" b="1" dirty="0">
                  <a:solidFill>
                    <a:schemeClr val="tx1"/>
                  </a:solidFill>
                </a:endParaRPr>
              </a:p>
              <a:p>
                <a:pPr algn="ctr"/>
                <a:br>
                  <a:rPr lang="en-US" sz="1100" i="1" dirty="0">
                    <a:solidFill>
                      <a:schemeClr val="tx1"/>
                    </a:solidFill>
                  </a:rPr>
                </a:br>
                <a:r>
                  <a:rPr lang="en-US" i="1" dirty="0">
                    <a:solidFill>
                      <a:schemeClr val="tx1"/>
                    </a:solidFill>
                  </a:rPr>
                  <a:t>capabilities</a:t>
                </a:r>
              </a:p>
              <a:p>
                <a:pPr algn="ctr"/>
                <a:r>
                  <a:rPr lang="en-US" i="1" dirty="0">
                    <a:solidFill>
                      <a:schemeClr val="tx1"/>
                    </a:solidFill>
                  </a:rPr>
                  <a:t>intents</a:t>
                </a:r>
                <a:endParaRPr lang="de-CH" i="1" dirty="0">
                  <a:solidFill>
                    <a:schemeClr val="tx1"/>
                  </a:solidFill>
                </a:endParaRPr>
              </a:p>
            </p:txBody>
          </p:sp>
          <p:cxnSp>
            <p:nvCxnSpPr>
              <p:cNvPr id="21" name="Straight Connector 20">
                <a:extLst>
                  <a:ext uri="{FF2B5EF4-FFF2-40B4-BE49-F238E27FC236}">
                    <a16:creationId xmlns:a16="http://schemas.microsoft.com/office/drawing/2014/main" id="{958A463B-56A2-453C-9240-3B948D8BCC7A}"/>
                  </a:ext>
                </a:extLst>
              </p:cNvPr>
              <p:cNvCxnSpPr>
                <a:cxnSpLocks/>
              </p:cNvCxnSpPr>
              <p:nvPr/>
            </p:nvCxnSpPr>
            <p:spPr>
              <a:xfrm>
                <a:off x="1176189" y="2002593"/>
                <a:ext cx="0" cy="131006"/>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BE76D3B4-BBC2-4F92-96BF-B12143EC73C7}"/>
                  </a:ext>
                </a:extLst>
              </p:cNvPr>
              <p:cNvCxnSpPr>
                <a:cxnSpLocks/>
              </p:cNvCxnSpPr>
              <p:nvPr/>
            </p:nvCxnSpPr>
            <p:spPr>
              <a:xfrm flipH="1">
                <a:off x="1176189" y="2133600"/>
                <a:ext cx="147896"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80" name="Group 79">
              <a:extLst>
                <a:ext uri="{FF2B5EF4-FFF2-40B4-BE49-F238E27FC236}">
                  <a16:creationId xmlns:a16="http://schemas.microsoft.com/office/drawing/2014/main" id="{EB5D0219-9F85-4B06-8DDA-61168106BA5B}"/>
                </a:ext>
              </a:extLst>
            </p:cNvPr>
            <p:cNvGrpSpPr/>
            <p:nvPr/>
          </p:nvGrpSpPr>
          <p:grpSpPr>
            <a:xfrm>
              <a:off x="7393213" y="2337208"/>
              <a:ext cx="1346497" cy="1574392"/>
              <a:chOff x="436222" y="1995514"/>
              <a:chExt cx="887863" cy="874278"/>
            </a:xfrm>
          </p:grpSpPr>
          <p:sp>
            <p:nvSpPr>
              <p:cNvPr id="81" name="Rectangle: Single Corner Snipped 80">
                <a:extLst>
                  <a:ext uri="{FF2B5EF4-FFF2-40B4-BE49-F238E27FC236}">
                    <a16:creationId xmlns:a16="http://schemas.microsoft.com/office/drawing/2014/main" id="{BC86FC65-A0D0-4118-A084-99FB15398182}"/>
                  </a:ext>
                </a:extLst>
              </p:cNvPr>
              <p:cNvSpPr/>
              <p:nvPr/>
            </p:nvSpPr>
            <p:spPr>
              <a:xfrm>
                <a:off x="436222" y="1995514"/>
                <a:ext cx="887863" cy="874278"/>
              </a:xfrm>
              <a:prstGeom prst="snip1Rect">
                <a:avLst/>
              </a:prstGeom>
              <a:solidFill>
                <a:srgbClr val="FFFFCC"/>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r>
                  <a:rPr lang="en-US" sz="2000" b="1" dirty="0">
                    <a:solidFill>
                      <a:schemeClr val="tx1"/>
                    </a:solidFill>
                  </a:rPr>
                  <a:t>Manifest</a:t>
                </a:r>
                <a:endParaRPr lang="en-US" sz="1100" b="1" dirty="0">
                  <a:solidFill>
                    <a:schemeClr val="tx1"/>
                  </a:solidFill>
                </a:endParaRPr>
              </a:p>
              <a:p>
                <a:pPr algn="ctr"/>
                <a:br>
                  <a:rPr lang="en-US" sz="1100" i="1" dirty="0">
                    <a:solidFill>
                      <a:schemeClr val="tx1"/>
                    </a:solidFill>
                  </a:rPr>
                </a:br>
                <a:r>
                  <a:rPr lang="en-US" i="1" dirty="0">
                    <a:solidFill>
                      <a:schemeClr val="tx1"/>
                    </a:solidFill>
                  </a:rPr>
                  <a:t>capabilities</a:t>
                </a:r>
              </a:p>
              <a:p>
                <a:pPr algn="ctr"/>
                <a:r>
                  <a:rPr lang="en-US" i="1" dirty="0">
                    <a:solidFill>
                      <a:schemeClr val="tx1"/>
                    </a:solidFill>
                  </a:rPr>
                  <a:t>intents</a:t>
                </a:r>
                <a:endParaRPr lang="de-CH" i="1" dirty="0">
                  <a:solidFill>
                    <a:schemeClr val="tx1"/>
                  </a:solidFill>
                </a:endParaRPr>
              </a:p>
            </p:txBody>
          </p:sp>
          <p:cxnSp>
            <p:nvCxnSpPr>
              <p:cNvPr id="82" name="Straight Connector 81">
                <a:extLst>
                  <a:ext uri="{FF2B5EF4-FFF2-40B4-BE49-F238E27FC236}">
                    <a16:creationId xmlns:a16="http://schemas.microsoft.com/office/drawing/2014/main" id="{11724843-2058-464B-9A1D-805A23EAE0D2}"/>
                  </a:ext>
                </a:extLst>
              </p:cNvPr>
              <p:cNvCxnSpPr>
                <a:cxnSpLocks/>
              </p:cNvCxnSpPr>
              <p:nvPr/>
            </p:nvCxnSpPr>
            <p:spPr>
              <a:xfrm>
                <a:off x="1176189" y="2002593"/>
                <a:ext cx="0" cy="131006"/>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9B1A66C1-0343-4D83-A1B2-68A0EA219D48}"/>
                  </a:ext>
                </a:extLst>
              </p:cNvPr>
              <p:cNvCxnSpPr>
                <a:cxnSpLocks/>
              </p:cNvCxnSpPr>
              <p:nvPr/>
            </p:nvCxnSpPr>
            <p:spPr>
              <a:xfrm flipH="1">
                <a:off x="1176189" y="2133600"/>
                <a:ext cx="147896"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3" name="Group 2">
            <a:extLst>
              <a:ext uri="{FF2B5EF4-FFF2-40B4-BE49-F238E27FC236}">
                <a16:creationId xmlns:a16="http://schemas.microsoft.com/office/drawing/2014/main" id="{36920A28-34B0-4DED-90D1-220D11ACF641}"/>
              </a:ext>
            </a:extLst>
          </p:cNvPr>
          <p:cNvGrpSpPr/>
          <p:nvPr/>
        </p:nvGrpSpPr>
        <p:grpSpPr>
          <a:xfrm>
            <a:off x="316343" y="196211"/>
            <a:ext cx="11189857" cy="2165989"/>
            <a:chOff x="316343" y="196211"/>
            <a:chExt cx="11189857" cy="2165989"/>
          </a:xfrm>
        </p:grpSpPr>
        <p:sp>
          <p:nvSpPr>
            <p:cNvPr id="9" name="Rectangle 8">
              <a:extLst>
                <a:ext uri="{FF2B5EF4-FFF2-40B4-BE49-F238E27FC236}">
                  <a16:creationId xmlns:a16="http://schemas.microsoft.com/office/drawing/2014/main" id="{6BC87FEB-1FAD-4ACA-818D-76E705C2177C}"/>
                </a:ext>
              </a:extLst>
            </p:cNvPr>
            <p:cNvSpPr/>
            <p:nvPr/>
          </p:nvSpPr>
          <p:spPr>
            <a:xfrm>
              <a:off x="316343" y="759148"/>
              <a:ext cx="11189857" cy="956449"/>
            </a:xfrm>
            <a:prstGeom prst="rect">
              <a:avLst/>
            </a:prstGeom>
            <a:ln w="19050"/>
          </p:spPr>
          <p:style>
            <a:lnRef idx="2">
              <a:schemeClr val="dk1"/>
            </a:lnRef>
            <a:fillRef idx="1">
              <a:schemeClr val="lt1"/>
            </a:fillRef>
            <a:effectRef idx="0">
              <a:schemeClr val="dk1"/>
            </a:effectRef>
            <a:fontRef idx="minor">
              <a:schemeClr val="dk1"/>
            </a:fontRef>
          </p:style>
          <p:txBody>
            <a:bodyPr rtlCol="0" anchor="t"/>
            <a:lstStyle/>
            <a:p>
              <a:pPr algn="ctr"/>
              <a:r>
                <a:rPr lang="en-US" sz="2400" b="1" dirty="0"/>
                <a:t>Host App</a:t>
              </a:r>
              <a:endParaRPr lang="de-CH" sz="2400" b="1" dirty="0"/>
            </a:p>
          </p:txBody>
        </p:sp>
        <p:pic>
          <p:nvPicPr>
            <p:cNvPr id="24" name="Picture 2" descr="Bildergebnis fÃ¼r user">
              <a:extLst>
                <a:ext uri="{FF2B5EF4-FFF2-40B4-BE49-F238E27FC236}">
                  <a16:creationId xmlns:a16="http://schemas.microsoft.com/office/drawing/2014/main" id="{8F990D00-B46A-47BB-8D94-AC01118878C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18359" y="196211"/>
              <a:ext cx="463997" cy="463997"/>
            </a:xfrm>
            <a:prstGeom prst="rect">
              <a:avLst/>
            </a:prstGeom>
            <a:noFill/>
            <a:extLst>
              <a:ext uri="{909E8E84-426E-40DD-AFC4-6F175D3DCCD1}">
                <a14:hiddenFill xmlns:a14="http://schemas.microsoft.com/office/drawing/2010/main">
                  <a:solidFill>
                    <a:srgbClr val="FFFFFF"/>
                  </a:solidFill>
                </a14:hiddenFill>
              </a:ext>
            </a:extLst>
          </p:spPr>
        </p:pic>
        <p:cxnSp>
          <p:nvCxnSpPr>
            <p:cNvPr id="30" name="Straight Arrow Connector 29">
              <a:extLst>
                <a:ext uri="{FF2B5EF4-FFF2-40B4-BE49-F238E27FC236}">
                  <a16:creationId xmlns:a16="http://schemas.microsoft.com/office/drawing/2014/main" id="{3AECDA63-2F3B-4E22-B688-88C28A3A99AE}"/>
                </a:ext>
              </a:extLst>
            </p:cNvPr>
            <p:cNvCxnSpPr>
              <a:cxnSpLocks/>
            </p:cNvCxnSpPr>
            <p:nvPr/>
          </p:nvCxnSpPr>
          <p:spPr>
            <a:xfrm>
              <a:off x="3657600" y="1728345"/>
              <a:ext cx="0" cy="633855"/>
            </a:xfrm>
            <a:prstGeom prst="straightConnector1">
              <a:avLst/>
            </a:prstGeom>
            <a:ln w="5715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17" name="Straight Arrow Connector 116">
              <a:extLst>
                <a:ext uri="{FF2B5EF4-FFF2-40B4-BE49-F238E27FC236}">
                  <a16:creationId xmlns:a16="http://schemas.microsoft.com/office/drawing/2014/main" id="{CA2812DD-E829-49F4-8265-5B37D35EA19C}"/>
                </a:ext>
              </a:extLst>
            </p:cNvPr>
            <p:cNvCxnSpPr>
              <a:cxnSpLocks/>
            </p:cNvCxnSpPr>
            <p:nvPr/>
          </p:nvCxnSpPr>
          <p:spPr>
            <a:xfrm>
              <a:off x="8066461" y="1715597"/>
              <a:ext cx="0" cy="633855"/>
            </a:xfrm>
            <a:prstGeom prst="straightConnector1">
              <a:avLst/>
            </a:prstGeom>
            <a:ln w="5715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grpSp>
      <p:pic>
        <p:nvPicPr>
          <p:cNvPr id="95" name="Picture 2" descr="Image result for react">
            <a:extLst>
              <a:ext uri="{FF2B5EF4-FFF2-40B4-BE49-F238E27FC236}">
                <a16:creationId xmlns:a16="http://schemas.microsoft.com/office/drawing/2014/main" id="{9BCE15A8-E2FD-4776-99A1-B5A4523CC1F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571374" y="3413077"/>
            <a:ext cx="1214023" cy="857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894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11"/>
                                        </p:tgtEl>
                                        <p:attrNameLst>
                                          <p:attrName>style.visibility</p:attrName>
                                        </p:attrNameLst>
                                      </p:cBhvr>
                                      <p:to>
                                        <p:strVal val="visible"/>
                                      </p:to>
                                    </p:set>
                                    <p:anim calcmode="lin" valueType="num">
                                      <p:cBhvr>
                                        <p:cTn id="7" dur="500" fill="hold"/>
                                        <p:tgtEl>
                                          <p:spTgt spid="111"/>
                                        </p:tgtEl>
                                        <p:attrNameLst>
                                          <p:attrName>ppt_w</p:attrName>
                                        </p:attrNameLst>
                                      </p:cBhvr>
                                      <p:tavLst>
                                        <p:tav tm="0">
                                          <p:val>
                                            <p:fltVal val="0"/>
                                          </p:val>
                                        </p:tav>
                                        <p:tav tm="100000">
                                          <p:val>
                                            <p:strVal val="#ppt_w"/>
                                          </p:val>
                                        </p:tav>
                                      </p:tavLst>
                                    </p:anim>
                                    <p:anim calcmode="lin" valueType="num">
                                      <p:cBhvr>
                                        <p:cTn id="8" dur="500" fill="hold"/>
                                        <p:tgtEl>
                                          <p:spTgt spid="111"/>
                                        </p:tgtEl>
                                        <p:attrNameLst>
                                          <p:attrName>ppt_h</p:attrName>
                                        </p:attrNameLst>
                                      </p:cBhvr>
                                      <p:tavLst>
                                        <p:tav tm="0">
                                          <p:val>
                                            <p:fltVal val="0"/>
                                          </p:val>
                                        </p:tav>
                                        <p:tav tm="100000">
                                          <p:val>
                                            <p:strVal val="#ppt_h"/>
                                          </p:val>
                                        </p:tav>
                                      </p:tavLst>
                                    </p:anim>
                                    <p:animEffect transition="in" filter="fade">
                                      <p:cBhvr>
                                        <p:cTn id="9" dur="500"/>
                                        <p:tgtEl>
                                          <p:spTgt spid="111"/>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56"/>
                                        </p:tgtEl>
                                        <p:attrNameLst>
                                          <p:attrName>style.visibility</p:attrName>
                                        </p:attrNameLst>
                                      </p:cBhvr>
                                      <p:to>
                                        <p:strVal val="visible"/>
                                      </p:to>
                                    </p:set>
                                    <p:anim calcmode="lin" valueType="num">
                                      <p:cBhvr>
                                        <p:cTn id="12" dur="500" fill="hold"/>
                                        <p:tgtEl>
                                          <p:spTgt spid="56"/>
                                        </p:tgtEl>
                                        <p:attrNameLst>
                                          <p:attrName>ppt_w</p:attrName>
                                        </p:attrNameLst>
                                      </p:cBhvr>
                                      <p:tavLst>
                                        <p:tav tm="0">
                                          <p:val>
                                            <p:fltVal val="0"/>
                                          </p:val>
                                        </p:tav>
                                        <p:tav tm="100000">
                                          <p:val>
                                            <p:strVal val="#ppt_w"/>
                                          </p:val>
                                        </p:tav>
                                      </p:tavLst>
                                    </p:anim>
                                    <p:anim calcmode="lin" valueType="num">
                                      <p:cBhvr>
                                        <p:cTn id="13" dur="500" fill="hold"/>
                                        <p:tgtEl>
                                          <p:spTgt spid="56"/>
                                        </p:tgtEl>
                                        <p:attrNameLst>
                                          <p:attrName>ppt_h</p:attrName>
                                        </p:attrNameLst>
                                      </p:cBhvr>
                                      <p:tavLst>
                                        <p:tav tm="0">
                                          <p:val>
                                            <p:fltVal val="0"/>
                                          </p:val>
                                        </p:tav>
                                        <p:tav tm="100000">
                                          <p:val>
                                            <p:strVal val="#ppt_h"/>
                                          </p:val>
                                        </p:tav>
                                      </p:tavLst>
                                    </p:anim>
                                    <p:animEffect transition="in" filter="fade">
                                      <p:cBhvr>
                                        <p:cTn id="14" dur="500"/>
                                        <p:tgtEl>
                                          <p:spTgt spid="56"/>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79"/>
                                        </p:tgtEl>
                                        <p:attrNameLst>
                                          <p:attrName>style.visibility</p:attrName>
                                        </p:attrNameLst>
                                      </p:cBhvr>
                                      <p:to>
                                        <p:strVal val="visible"/>
                                      </p:to>
                                    </p:set>
                                    <p:animEffect transition="in" filter="fade">
                                      <p:cBhvr>
                                        <p:cTn id="19" dur="500"/>
                                        <p:tgtEl>
                                          <p:spTgt spid="79"/>
                                        </p:tgtEl>
                                      </p:cBhvr>
                                    </p:animEffect>
                                  </p:childTnLst>
                                </p:cTn>
                              </p:par>
                              <p:par>
                                <p:cTn id="20" presetID="10" presetClass="entr" presetSubtype="0" fill="hold" nodeType="withEffect">
                                  <p:stCondLst>
                                    <p:cond delay="0"/>
                                  </p:stCondLst>
                                  <p:childTnLst>
                                    <p:set>
                                      <p:cBhvr>
                                        <p:cTn id="21" dur="1" fill="hold">
                                          <p:stCondLst>
                                            <p:cond delay="0"/>
                                          </p:stCondLst>
                                        </p:cTn>
                                        <p:tgtEl>
                                          <p:spTgt spid="112"/>
                                        </p:tgtEl>
                                        <p:attrNameLst>
                                          <p:attrName>style.visibility</p:attrName>
                                        </p:attrNameLst>
                                      </p:cBhvr>
                                      <p:to>
                                        <p:strVal val="visible"/>
                                      </p:to>
                                    </p:set>
                                    <p:animEffect transition="in" filter="fade">
                                      <p:cBhvr>
                                        <p:cTn id="22" dur="500"/>
                                        <p:tgtEl>
                                          <p:spTgt spid="11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fade">
                                      <p:cBhvr>
                                        <p:cTn id="27" dur="500"/>
                                        <p:tgtEl>
                                          <p:spTgt spid="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fade">
                                      <p:cBhvr>
                                        <p:cTn id="3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111" grpId="0" animBg="1"/>
    </p:bldLst>
  </p:timing>
</p:sld>
</file>

<file path=ppt/theme/theme1.xml><?xml version="1.0" encoding="utf-8"?>
<a:theme xmlns:a="http://schemas.openxmlformats.org/drawingml/2006/main" name="Larissa">
  <a:themeElements>
    <a:clrScheme name="Custom 1">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00"/>
      </a:hlink>
      <a:folHlink>
        <a:srgbClr val="00000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831</Words>
  <Application>Microsoft Office PowerPoint</Application>
  <PresentationFormat>Widescreen</PresentationFormat>
  <Paragraphs>264</Paragraphs>
  <Slides>20</Slides>
  <Notes>11</Notes>
  <HiddenSlides>2</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Arial</vt:lpstr>
      <vt:lpstr>Calibri</vt:lpstr>
      <vt:lpstr>Courier New</vt:lpstr>
      <vt:lpstr>Mistral</vt:lpstr>
      <vt:lpstr>Larissa</vt:lpstr>
      <vt:lpstr>PowerPoint Presentation</vt:lpstr>
      <vt:lpstr>PowerPoint Presentation</vt:lpstr>
      <vt:lpstr>PowerPoint Presentation</vt:lpstr>
      <vt:lpstr>PowerPoint Presentation</vt:lpstr>
      <vt:lpstr>PowerPoint Presentation</vt:lpstr>
      <vt:lpstr>«You build it, you run it.»</vt:lpstr>
      <vt:lpstr>PowerPoint Presentation</vt:lpstr>
      <vt:lpstr>PowerPoint Presentation</vt:lpstr>
      <vt:lpstr>PowerPoint Presentation</vt:lpstr>
      <vt:lpstr>PowerPoint Presentation</vt:lpstr>
      <vt:lpstr>It's Showtime</vt:lpstr>
      <vt:lpstr>PowerPoint Presentation</vt:lpstr>
      <vt:lpstr>PowerPoint Presentation</vt:lpstr>
      <vt:lpstr>PowerPoint Presentation</vt:lpstr>
      <vt:lpstr>Fragen</vt:lpstr>
      <vt:lpstr>PowerPoint Presentation</vt:lpstr>
      <vt:lpstr>OpenID Connect (extends oAuth2)</vt:lpstr>
      <vt:lpstr>Idee: Authentifizierung / Autorisierung</vt:lpstr>
      <vt:lpstr>PowerPoint Presentation</vt:lpstr>
      <vt:lpstr>PowerPoint Presentation</vt:lpstr>
    </vt:vector>
  </TitlesOfParts>
  <Company>SBB AG</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Wiehl Daniel (IT-SWE-CC1-JV2)</dc:creator>
  <cp:lastModifiedBy>Wiehl Daniel (IT-SWE-CC1-JV2)</cp:lastModifiedBy>
  <cp:revision>108</cp:revision>
  <cp:lastPrinted>2019-02-13T09:51:18Z</cp:lastPrinted>
  <dcterms:created xsi:type="dcterms:W3CDTF">2019-02-12T18:40:02Z</dcterms:created>
  <dcterms:modified xsi:type="dcterms:W3CDTF">2019-03-07T23:22:29Z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mpVertraulichkeit">
    <vt:lpwstr/>
  </property>
  <property fmtid="{D5CDD505-2E9C-101B-9397-08002B2CF9AE}" pid="3" name="TmpStatus">
    <vt:lpwstr/>
  </property>
  <property fmtid="{D5CDD505-2E9C-101B-9397-08002B2CF9AE}" pid="4" name="DateSHPTitle">
    <vt:lpwstr>3/7/2019 4:14:05 PM</vt:lpwstr>
  </property>
</Properties>
</file>